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19"/>
  </p:notesMasterIdLst>
  <p:sldIdLst>
    <p:sldId id="256" r:id="rId2"/>
    <p:sldId id="269" r:id="rId3"/>
    <p:sldId id="257" r:id="rId4"/>
    <p:sldId id="258" r:id="rId5"/>
    <p:sldId id="259" r:id="rId6"/>
    <p:sldId id="270" r:id="rId7"/>
    <p:sldId id="271" r:id="rId8"/>
    <p:sldId id="272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8E7EC-287B-464E-BF4A-886F197FFFDD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FB563-05BD-4F22-8554-9406B5E96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67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Shape 6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8" name="Shape 6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0589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Shape 7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2" name="Shape 7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8532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Shape 7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8" name="Shape 7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26128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Shape 7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4" name="Shape 7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1691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Shape 6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4" name="Shape 6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3727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Shape 6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0" name="Shape 6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5565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Shape 6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6" name="Shape 6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6555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Shape 6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2" name="Shape 6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1202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Shape 6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8" name="Shape 6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3559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Shape 7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4" name="Shape 7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5573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0" name="Shape 7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07152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Shape 7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6" name="Shape 7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226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344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9 PPT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8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/>
              <a:t>Sentences</a:t>
            </a:r>
          </a:p>
        </p:txBody>
      </p:sp>
      <p:sp>
        <p:nvSpPr>
          <p:cNvPr id="689" name="Shape 68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400" dirty="0"/>
              <a:t>1. The Bugatti Motor Club hosted an exhibit of old motoring prints.</a:t>
            </a:r>
          </a:p>
          <a:p>
            <a:pPr lvl="0" rtl="0">
              <a:buNone/>
            </a:pPr>
            <a:r>
              <a:rPr lang="en" sz="2400" dirty="0"/>
              <a:t>2.Bill gave a speech, and I took notes.</a:t>
            </a:r>
          </a:p>
          <a:p>
            <a:pPr lvl="0" rtl="0">
              <a:buNone/>
            </a:pPr>
            <a:r>
              <a:rPr lang="en" sz="2400" dirty="0"/>
              <a:t>3. The store employees decorated the storefront, the manager put on his best suit, and the customers arrived promptly at eight.</a:t>
            </a:r>
          </a:p>
          <a:p>
            <a:pPr lvl="0" rtl="0">
              <a:buNone/>
            </a:pPr>
            <a:r>
              <a:rPr lang="en" sz="2400" dirty="0"/>
              <a:t>4. We students were very proud of our prize-winning principal.</a:t>
            </a:r>
          </a:p>
          <a:p>
            <a:pPr>
              <a:buNone/>
            </a:pPr>
            <a:r>
              <a:rPr lang="en" sz="2400" dirty="0"/>
              <a:t>5. Our short film was shown in one of the theatres downtown; it was fairly well recieved. </a:t>
            </a:r>
          </a:p>
        </p:txBody>
      </p:sp>
    </p:spTree>
    <p:extLst>
      <p:ext uri="{BB962C8B-B14F-4D97-AF65-F5344CB8AC3E}">
        <p14:creationId xmlns:p14="http://schemas.microsoft.com/office/powerpoint/2010/main" val="99922970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Shape 6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 smtClean="0"/>
              <a:t>Vocabulary</a:t>
            </a:r>
            <a:endParaRPr lang="en" dirty="0"/>
          </a:p>
        </p:txBody>
      </p:sp>
      <p:sp>
        <p:nvSpPr>
          <p:cNvPr id="695" name="Shape 695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-US" sz="2400" dirty="0"/>
              <a:t>CYNICAL- believing that people are motivated by selfishness; pessimistic</a:t>
            </a:r>
            <a:r>
              <a:rPr lang="en-US" dirty="0"/>
              <a:t/>
            </a:r>
            <a:br>
              <a:rPr lang="en-US" dirty="0"/>
            </a:br>
            <a:endParaRPr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ENTICE- to lure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578" y="4222356"/>
            <a:ext cx="1271587" cy="218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149" y="4222356"/>
            <a:ext cx="2326005" cy="218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22522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Shape 7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 lvl="0" algn="ctr" rtl="0">
              <a:buClr>
                <a:srgbClr val="000000"/>
              </a:buClr>
              <a:buSzPct val="30555"/>
              <a:buFont typeface="Arial"/>
              <a:buNone/>
            </a:pPr>
            <a:r>
              <a:rPr lang="en" sz="3600" dirty="0"/>
              <a:t/>
            </a:r>
            <a:br>
              <a:rPr lang="en" sz="3600" dirty="0"/>
            </a:br>
            <a:r>
              <a:rPr lang="en" sz="4000" dirty="0"/>
              <a:t>Week 9:</a:t>
            </a:r>
          </a:p>
          <a:p>
            <a:pPr lvl="0" algn="ctr" rtl="0">
              <a:buClr>
                <a:srgbClr val="000000"/>
              </a:buClr>
              <a:buSzPct val="30555"/>
              <a:buFont typeface="Arial"/>
              <a:buNone/>
            </a:pPr>
            <a:r>
              <a:rPr lang="en" sz="4000" dirty="0"/>
              <a:t>Wednesday, 10/25</a:t>
            </a:r>
          </a:p>
          <a:p>
            <a:endParaRPr dirty="0"/>
          </a:p>
        </p:txBody>
      </p:sp>
      <p:sp>
        <p:nvSpPr>
          <p:cNvPr id="701" name="Shape 70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800" b="1" dirty="0"/>
              <a:t>Grammar Rule:</a:t>
            </a:r>
            <a:r>
              <a:rPr lang="en" sz="2800" dirty="0"/>
              <a:t> </a:t>
            </a:r>
            <a:r>
              <a:rPr lang="en" sz="2800" b="1" dirty="0"/>
              <a:t>Identify the following sentences by their correct type:</a:t>
            </a:r>
          </a:p>
          <a:p>
            <a:pPr marL="45720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b="1" dirty="0"/>
              <a:t>complex</a:t>
            </a:r>
          </a:p>
          <a:p>
            <a:pPr marL="45720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b="1" dirty="0"/>
              <a:t>compound-complex</a:t>
            </a:r>
          </a:p>
        </p:txBody>
      </p:sp>
    </p:spTree>
    <p:extLst>
      <p:ext uri="{BB962C8B-B14F-4D97-AF65-F5344CB8AC3E}">
        <p14:creationId xmlns:p14="http://schemas.microsoft.com/office/powerpoint/2010/main" val="209781043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 7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/>
              <a:t>Sentences</a:t>
            </a:r>
          </a:p>
        </p:txBody>
      </p:sp>
      <p:sp>
        <p:nvSpPr>
          <p:cNvPr id="707" name="Shape 70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3200" dirty="0"/>
              <a:t>1. When our team finished the project, we all went out to lunch at the Mumbai Grill, and our friend Amrit met us there.</a:t>
            </a:r>
          </a:p>
          <a:p>
            <a:pPr lvl="0" rtl="0">
              <a:buNone/>
            </a:pPr>
            <a:r>
              <a:rPr lang="en" sz="3200" dirty="0"/>
              <a:t>2. The hotel guests were surprised when the alarm went off.</a:t>
            </a:r>
          </a:p>
          <a:p>
            <a:pPr lvl="0" rtl="0">
              <a:buNone/>
            </a:pPr>
            <a:r>
              <a:rPr lang="en" sz="3200" dirty="0"/>
              <a:t>3. Georges Bizet was the French composer who wrote </a:t>
            </a:r>
            <a:r>
              <a:rPr lang="en" sz="3200" i="1" dirty="0"/>
              <a:t>Carmen</a:t>
            </a:r>
            <a:r>
              <a:rPr lang="en" sz="3200" dirty="0"/>
              <a:t>, which is definitely my favorite opera.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0545036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Shape 7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 smtClean="0"/>
              <a:t>Vocabulary</a:t>
            </a:r>
            <a:endParaRPr lang="en" dirty="0"/>
          </a:p>
        </p:txBody>
      </p:sp>
      <p:sp>
        <p:nvSpPr>
          <p:cNvPr id="713" name="Shape 713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-US" sz="2800" dirty="0"/>
              <a:t>HERETICAL- characterized by departure from accepted beliefs or standards </a:t>
            </a:r>
            <a:r>
              <a:rPr lang="en-US" dirty="0"/>
              <a:t/>
            </a:r>
            <a:br>
              <a:rPr lang="en-US" dirty="0"/>
            </a:br>
            <a:endParaRPr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LAUD- to praise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053" y="4614864"/>
            <a:ext cx="24098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927" y="4539788"/>
            <a:ext cx="1970550" cy="197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106806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Shape 7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 lvl="0" algn="ctr" rtl="0">
              <a:buNone/>
            </a:pPr>
            <a:r>
              <a:rPr lang="en" sz="4000" dirty="0"/>
              <a:t>Week 9:</a:t>
            </a:r>
          </a:p>
          <a:p>
            <a:pPr algn="ctr">
              <a:buNone/>
            </a:pPr>
            <a:r>
              <a:rPr lang="en" sz="4000" dirty="0"/>
              <a:t>Thursday, 10/26</a:t>
            </a:r>
          </a:p>
        </p:txBody>
      </p:sp>
      <p:sp>
        <p:nvSpPr>
          <p:cNvPr id="719" name="Shape 7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Clr>
                <a:srgbClr val="000000"/>
              </a:buClr>
              <a:buSzPct val="36666"/>
              <a:buFont typeface="Arial"/>
              <a:buNone/>
            </a:pPr>
            <a:r>
              <a:rPr lang="en" sz="2800" b="1" dirty="0"/>
              <a:t>Grammar Rule: Identify the following sentences by their correct type:</a:t>
            </a:r>
          </a:p>
          <a:p>
            <a:pPr marL="45720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b="1" dirty="0"/>
              <a:t>simple</a:t>
            </a:r>
          </a:p>
          <a:p>
            <a:pPr marL="45720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b="1" dirty="0"/>
              <a:t>compound</a:t>
            </a:r>
          </a:p>
          <a:p>
            <a:pPr marL="45720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b="1" dirty="0"/>
              <a:t>complex</a:t>
            </a:r>
          </a:p>
          <a:p>
            <a:pPr marL="45720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b="1" dirty="0"/>
              <a:t>compound-complex</a:t>
            </a:r>
          </a:p>
        </p:txBody>
      </p:sp>
    </p:spTree>
    <p:extLst>
      <p:ext uri="{BB962C8B-B14F-4D97-AF65-F5344CB8AC3E}">
        <p14:creationId xmlns:p14="http://schemas.microsoft.com/office/powerpoint/2010/main" val="2657853992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Shape 7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/>
              <a:t>Sentence Correction</a:t>
            </a:r>
          </a:p>
        </p:txBody>
      </p:sp>
      <p:sp>
        <p:nvSpPr>
          <p:cNvPr id="725" name="Shape 725"/>
          <p:cNvSpPr txBox="1">
            <a:spLocks noGrp="1"/>
          </p:cNvSpPr>
          <p:nvPr>
            <p:ph type="body" idx="1"/>
          </p:nvPr>
        </p:nvSpPr>
        <p:spPr>
          <a:xfrm>
            <a:off x="1981200" y="1600200"/>
            <a:ext cx="8400473" cy="5447145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400" dirty="0"/>
              <a:t>1. The Key Club requested donations from everyone at school.</a:t>
            </a:r>
          </a:p>
          <a:p>
            <a:pPr lvl="0" rtl="0">
              <a:buNone/>
            </a:pPr>
            <a:r>
              <a:rPr lang="en" sz="2400" dirty="0"/>
              <a:t>2. The club members accepted whatever was donated, but they welcomed housewares most.</a:t>
            </a:r>
          </a:p>
          <a:p>
            <a:pPr lvl="0" rtl="0">
              <a:buNone/>
            </a:pPr>
            <a:r>
              <a:rPr lang="en" sz="2400" dirty="0"/>
              <a:t>3.Because the principal donated a vacuum cleaner, the soccer coach contributed a set of dishes,  and several of the teachers provided towels and sheets.</a:t>
            </a:r>
          </a:p>
          <a:p>
            <a:pPr>
              <a:buNone/>
            </a:pPr>
            <a:r>
              <a:rPr lang="en" sz="2400" dirty="0"/>
              <a:t>4. They gave all the profits that they had made from the sale to the city’s homeless shelter when the bake sale was over. </a:t>
            </a:r>
          </a:p>
        </p:txBody>
      </p:sp>
    </p:spTree>
    <p:extLst>
      <p:ext uri="{BB962C8B-B14F-4D97-AF65-F5344CB8AC3E}">
        <p14:creationId xmlns:p14="http://schemas.microsoft.com/office/powerpoint/2010/main" val="2012410383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Shape 7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 smtClean="0"/>
              <a:t>Vocabulary</a:t>
            </a:r>
            <a:endParaRPr lang="en" dirty="0"/>
          </a:p>
        </p:txBody>
      </p:sp>
      <p:sp>
        <p:nvSpPr>
          <p:cNvPr id="731" name="Shape 731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-US" sz="2800" dirty="0"/>
              <a:t>RESILIENT- able to recover promptly </a:t>
            </a:r>
          </a:p>
          <a:p>
            <a:pPr marL="0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endParaRPr lang="en" sz="2800" dirty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VAPID- lacking liveliness or interest; dull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596" y="4281056"/>
            <a:ext cx="2892651" cy="2038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904" y="4281056"/>
            <a:ext cx="3251647" cy="2038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6683627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934" y="339557"/>
            <a:ext cx="9720072" cy="233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480" y="573208"/>
            <a:ext cx="10781185" cy="6059604"/>
          </a:xfrm>
        </p:spPr>
        <p:txBody>
          <a:bodyPr>
            <a:noAutofit/>
          </a:bodyPr>
          <a:lstStyle/>
          <a:p>
            <a:r>
              <a:rPr lang="en-US" sz="2400" dirty="0" smtClean="0"/>
              <a:t>Make sure phones are away, pencils are sharpened, and you are in your seat when the bell rings.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b="1" dirty="0" smtClean="0"/>
              <a:t>Honors: Turn in your response book and Denial Film guide if you haven’t already. You need the green Elements of Literature book in the back of class</a:t>
            </a:r>
          </a:p>
          <a:p>
            <a:endParaRPr lang="en-US" sz="2400" b="1" dirty="0"/>
          </a:p>
          <a:p>
            <a:r>
              <a:rPr lang="en-US" sz="2400" b="1" dirty="0" smtClean="0"/>
              <a:t>Standard: </a:t>
            </a:r>
            <a:r>
              <a:rPr lang="en-US" sz="2400" b="1" dirty="0" smtClean="0"/>
              <a:t>Turn in your Study guide then we will take the Night Test</a:t>
            </a:r>
            <a:endParaRPr lang="en-US" sz="2400" b="1" dirty="0" smtClean="0"/>
          </a:p>
          <a:p>
            <a:endParaRPr lang="en-US" sz="2400" b="1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smtClean="0"/>
              <a:t>Phones </a:t>
            </a:r>
            <a:r>
              <a:rPr lang="en-US" sz="2400" dirty="0" smtClean="0"/>
              <a:t>should be off your desk and NO FOOD.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971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Shape 6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 lvl="0" algn="ctr" rtl="0">
              <a:buClr>
                <a:srgbClr val="000000"/>
              </a:buClr>
              <a:buSzPct val="30555"/>
              <a:buFont typeface="Arial"/>
              <a:buNone/>
            </a:pPr>
            <a:r>
              <a:rPr lang="en" sz="3600" dirty="0"/>
              <a:t/>
            </a:r>
            <a:br>
              <a:rPr lang="en" sz="3600" dirty="0"/>
            </a:br>
            <a:r>
              <a:rPr lang="en" sz="4000" dirty="0"/>
              <a:t>Week 9:</a:t>
            </a:r>
          </a:p>
          <a:p>
            <a:pPr lvl="0" algn="ctr" rtl="0">
              <a:buClr>
                <a:srgbClr val="000000"/>
              </a:buClr>
              <a:buSzPct val="30555"/>
              <a:buFont typeface="Arial"/>
              <a:buNone/>
            </a:pPr>
            <a:r>
              <a:rPr lang="en" sz="4000" dirty="0"/>
              <a:t>Monday, 10/23</a:t>
            </a:r>
          </a:p>
          <a:p>
            <a:endParaRPr dirty="0"/>
          </a:p>
        </p:txBody>
      </p:sp>
      <p:sp>
        <p:nvSpPr>
          <p:cNvPr id="665" name="Shape 66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800" b="1" dirty="0"/>
              <a:t>Grammar Rule: </a:t>
            </a:r>
            <a:r>
              <a:rPr lang="en" sz="2800" dirty="0"/>
              <a:t>A compound-complex sentence contains two or more independent clauses and at least one subordinate clause.</a:t>
            </a:r>
          </a:p>
          <a:p>
            <a:endParaRPr sz="2800" dirty="0"/>
          </a:p>
          <a:p>
            <a:pPr>
              <a:buNone/>
            </a:pPr>
            <a:r>
              <a:rPr lang="en" sz="2800" b="1" dirty="0"/>
              <a:t>Example (do not copy)</a:t>
            </a:r>
            <a:r>
              <a:rPr lang="en" sz="2800" dirty="0"/>
              <a:t>: </a:t>
            </a:r>
            <a:r>
              <a:rPr lang="en" sz="2800" u="sng" dirty="0"/>
              <a:t>Cora waited for just the right moment to ask Kareem to the banquet</a:t>
            </a:r>
            <a:r>
              <a:rPr lang="en" sz="2800" dirty="0"/>
              <a:t>, and </a:t>
            </a:r>
            <a:r>
              <a:rPr lang="en" sz="2800" u="sng" dirty="0"/>
              <a:t>he promptly accepted her invitation</a:t>
            </a:r>
            <a:r>
              <a:rPr lang="en" sz="2800" dirty="0"/>
              <a:t>, </a:t>
            </a:r>
            <a:r>
              <a:rPr lang="en" sz="2800" u="sng" dirty="0"/>
              <a:t>adding that he had been planning to ask her</a:t>
            </a:r>
            <a:r>
              <a:rPr lang="en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433369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Shape 6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/>
              <a:t>Sentence Correction</a:t>
            </a:r>
          </a:p>
        </p:txBody>
      </p:sp>
      <p:sp>
        <p:nvSpPr>
          <p:cNvPr id="671" name="Shape 67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800" dirty="0"/>
              <a:t>Copy the following sentence, correct if necessary, underline the clause(s), and identify the clauses.</a:t>
            </a:r>
          </a:p>
          <a:p>
            <a:endParaRPr sz="2800" dirty="0"/>
          </a:p>
          <a:p>
            <a:pPr>
              <a:buNone/>
            </a:pPr>
            <a:r>
              <a:rPr lang="en" sz="2800" dirty="0"/>
              <a:t>After they married, Duncan was determined to be a good husband but his wife became </a:t>
            </a:r>
            <a:r>
              <a:rPr lang="en" sz="2800" i="1" dirty="0"/>
              <a:t>cantakerous</a:t>
            </a:r>
            <a:r>
              <a:rPr lang="en" sz="2800" dirty="0"/>
              <a:t> with him. </a:t>
            </a:r>
          </a:p>
        </p:txBody>
      </p:sp>
    </p:spTree>
    <p:extLst>
      <p:ext uri="{BB962C8B-B14F-4D97-AF65-F5344CB8AC3E}">
        <p14:creationId xmlns:p14="http://schemas.microsoft.com/office/powerpoint/2010/main" val="167790807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Shape 67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>
              <a:buNone/>
            </a:pPr>
            <a:r>
              <a:rPr lang="en" dirty="0" smtClean="0"/>
              <a:t>Vocabulary</a:t>
            </a:r>
            <a:endParaRPr lang="en" dirty="0"/>
          </a:p>
        </p:txBody>
      </p:sp>
      <p:sp>
        <p:nvSpPr>
          <p:cNvPr id="677" name="Shape 677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r>
              <a:rPr lang="en-US" sz="2800" dirty="0"/>
              <a:t>AMELIORATE- to improve </a:t>
            </a:r>
            <a:br>
              <a:rPr lang="en-US" sz="2800" dirty="0"/>
            </a:br>
            <a:endParaRPr lang="en-US" sz="2800" dirty="0"/>
          </a:p>
          <a:p>
            <a:pPr marL="0" indent="0">
              <a:buNone/>
            </a:pPr>
            <a:endParaRPr lang="en" sz="2800" dirty="0"/>
          </a:p>
          <a:p>
            <a:pPr marL="0" indent="0">
              <a:buNone/>
            </a:pPr>
            <a:endParaRPr lang="en" sz="2800" dirty="0"/>
          </a:p>
          <a:p>
            <a:pPr marL="0" indent="0">
              <a:buNone/>
            </a:pPr>
            <a:endParaRPr lang="en" sz="2800" dirty="0"/>
          </a:p>
          <a:p>
            <a:pPr marL="0" indent="0">
              <a:buNone/>
            </a:pPr>
            <a:endParaRPr lang="en" sz="2800" dirty="0"/>
          </a:p>
          <a:p>
            <a:pPr marL="0" indent="0">
              <a:buNone/>
            </a:pPr>
            <a:endParaRPr lang="en" sz="2800" dirty="0"/>
          </a:p>
          <a:p>
            <a:pPr marL="0" indent="0">
              <a:buNone/>
            </a:pPr>
            <a:endParaRPr lang="en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CANTANKEROUS- ill-tempered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766" y="3778481"/>
            <a:ext cx="1838325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110" y="3778482"/>
            <a:ext cx="2352741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88298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0794" y="0"/>
            <a:ext cx="10058400" cy="1371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Tuesday and Wednesday, 24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and 25</a:t>
            </a:r>
            <a:r>
              <a:rPr lang="en-US" sz="4000" baseline="30000" dirty="0" smtClean="0"/>
              <a:t>th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59558" y="1050878"/>
            <a:ext cx="5262122" cy="5300132"/>
          </a:xfrm>
        </p:spPr>
        <p:txBody>
          <a:bodyPr>
            <a:noAutofit/>
          </a:bodyPr>
          <a:lstStyle/>
          <a:p>
            <a:r>
              <a:rPr lang="en-US" sz="2800" dirty="0" smtClean="0"/>
              <a:t>We will be in the computer lab/media center completing benchmark testing</a:t>
            </a:r>
          </a:p>
          <a:p>
            <a:r>
              <a:rPr lang="en-US" sz="2800" dirty="0" smtClean="0"/>
              <a:t>Modeled like your final exam, EOC. Meaning, it is skill based</a:t>
            </a:r>
          </a:p>
          <a:p>
            <a:r>
              <a:rPr lang="en-US" sz="2800" dirty="0" smtClean="0"/>
              <a:t>Will count as the last test/project grade in the grade book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10444" y="1146412"/>
            <a:ext cx="5014756" cy="470574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What you should do beforehand….</a:t>
            </a:r>
          </a:p>
          <a:p>
            <a:pPr lvl="1"/>
            <a:r>
              <a:rPr lang="en-US" sz="1800" dirty="0" smtClean="0"/>
              <a:t>Check to make sure you can access PowerSchool, the testing will be through </a:t>
            </a:r>
            <a:r>
              <a:rPr lang="en-US" sz="1800" dirty="0" err="1" smtClean="0"/>
              <a:t>SchoolNet</a:t>
            </a:r>
            <a:endParaRPr lang="en-US" sz="1800" dirty="0" smtClean="0"/>
          </a:p>
          <a:p>
            <a:pPr lvl="1"/>
            <a:r>
              <a:rPr lang="en-US" sz="1800" dirty="0" smtClean="0"/>
              <a:t>I can change your password if need be, but you must tell me after class/after school/before school</a:t>
            </a:r>
          </a:p>
          <a:p>
            <a:pPr lvl="1"/>
            <a:r>
              <a:rPr lang="en-US" sz="1800" dirty="0" smtClean="0"/>
              <a:t>Everyone has an account; I have checked. The question is, can you successfully log on?</a:t>
            </a:r>
            <a:endParaRPr lang="en-US" sz="1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4140" y="4912735"/>
            <a:ext cx="140970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98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003" y="192218"/>
            <a:ext cx="10058400" cy="831364"/>
          </a:xfrm>
        </p:spPr>
        <p:txBody>
          <a:bodyPr/>
          <a:lstStyle/>
          <a:p>
            <a:r>
              <a:rPr lang="en-US" dirty="0" smtClean="0"/>
              <a:t>Honors Only – Character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004" y="1023583"/>
            <a:ext cx="11175242" cy="5486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Had a few emails and questions, but was not able to answer in a timely manner </a:t>
            </a:r>
          </a:p>
          <a:p>
            <a:endParaRPr lang="en-US" sz="3200" dirty="0"/>
          </a:p>
          <a:p>
            <a:r>
              <a:rPr lang="en-US" sz="3200" dirty="0" smtClean="0"/>
              <a:t>Revised due date of tonight at midnight. Can resubmit on turn tin</a:t>
            </a:r>
          </a:p>
          <a:p>
            <a:endParaRPr lang="en-US" sz="3200" dirty="0"/>
          </a:p>
          <a:p>
            <a:r>
              <a:rPr lang="en-US" sz="3200" dirty="0" smtClean="0"/>
              <a:t>Will have tutoring only Wednesday of this week after school, so plan accordingly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4630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Read the CNN article silently </a:t>
            </a:r>
          </a:p>
          <a:p>
            <a:r>
              <a:rPr lang="en-US" sz="3600" dirty="0" smtClean="0"/>
              <a:t>On a separate page answer the 4 questions</a:t>
            </a:r>
          </a:p>
          <a:p>
            <a:r>
              <a:rPr lang="en-US" sz="3600" dirty="0" smtClean="0"/>
              <a:t>After you finish, complete Intro to </a:t>
            </a:r>
            <a:r>
              <a:rPr lang="en-US" sz="3600" i="1" dirty="0" smtClean="0"/>
              <a:t>Oedipus Rex</a:t>
            </a:r>
            <a:r>
              <a:rPr lang="en-US" sz="3600" dirty="0" smtClean="0"/>
              <a:t> background notes using the Elements of Literature book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4478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Shape 6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pPr lvl="0" algn="ctr" rtl="0">
              <a:buClr>
                <a:srgbClr val="000000"/>
              </a:buClr>
              <a:buSzPct val="30555"/>
              <a:buFont typeface="Arial"/>
              <a:buNone/>
            </a:pPr>
            <a:r>
              <a:rPr lang="en" sz="3600" dirty="0"/>
              <a:t/>
            </a:r>
            <a:br>
              <a:rPr lang="en" sz="3600" dirty="0"/>
            </a:br>
            <a:r>
              <a:rPr lang="en" sz="4000" dirty="0"/>
              <a:t>Week 9:</a:t>
            </a:r>
          </a:p>
          <a:p>
            <a:pPr lvl="0" algn="ctr" rtl="0">
              <a:buClr>
                <a:srgbClr val="000000"/>
              </a:buClr>
              <a:buSzPct val="30555"/>
              <a:buFont typeface="Arial"/>
              <a:buNone/>
            </a:pPr>
            <a:r>
              <a:rPr lang="en" sz="4000" dirty="0"/>
              <a:t>Tuesday, 10/24</a:t>
            </a:r>
          </a:p>
          <a:p>
            <a:endParaRPr dirty="0"/>
          </a:p>
        </p:txBody>
      </p:sp>
      <p:sp>
        <p:nvSpPr>
          <p:cNvPr id="683" name="Shape 68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lvl="0" rtl="0">
              <a:buNone/>
            </a:pPr>
            <a:r>
              <a:rPr lang="en" sz="2800" b="1" dirty="0"/>
              <a:t>Grammar Rule: Identify the following sentences by their correct type:</a:t>
            </a:r>
          </a:p>
          <a:p>
            <a:pPr marL="45720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b="1" dirty="0"/>
              <a:t>simple</a:t>
            </a:r>
          </a:p>
          <a:p>
            <a:pPr marL="45720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b="1" dirty="0"/>
              <a:t>compound</a:t>
            </a:r>
          </a:p>
        </p:txBody>
      </p:sp>
    </p:spTree>
    <p:extLst>
      <p:ext uri="{BB962C8B-B14F-4D97-AF65-F5344CB8AC3E}">
        <p14:creationId xmlns:p14="http://schemas.microsoft.com/office/powerpoint/2010/main" val="281866958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67</TotalTime>
  <Words>678</Words>
  <Application>Microsoft Office PowerPoint</Application>
  <PresentationFormat>Widescreen</PresentationFormat>
  <Paragraphs>88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Garamond</vt:lpstr>
      <vt:lpstr>Georgia</vt:lpstr>
      <vt:lpstr>Savon</vt:lpstr>
      <vt:lpstr>Week 9 PPT</vt:lpstr>
      <vt:lpstr>Welcome</vt:lpstr>
      <vt:lpstr> Week 9: Monday, 10/23 </vt:lpstr>
      <vt:lpstr>Sentence Correction</vt:lpstr>
      <vt:lpstr>Vocabulary</vt:lpstr>
      <vt:lpstr>Tuesday and Wednesday, 24th and 25th </vt:lpstr>
      <vt:lpstr>Honors Only – Character Essay</vt:lpstr>
      <vt:lpstr>Honors:</vt:lpstr>
      <vt:lpstr> Week 9: Tuesday, 10/24 </vt:lpstr>
      <vt:lpstr>Sentences</vt:lpstr>
      <vt:lpstr>Vocabulary</vt:lpstr>
      <vt:lpstr> Week 9: Wednesday, 10/25 </vt:lpstr>
      <vt:lpstr>Sentences</vt:lpstr>
      <vt:lpstr>Vocabulary</vt:lpstr>
      <vt:lpstr>Week 9: Thursday, 10/26</vt:lpstr>
      <vt:lpstr>Sentence Correction</vt:lpstr>
      <vt:lpstr>Vocabulary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9 PPT</dc:title>
  <dc:creator>Hickman, Kendra</dc:creator>
  <cp:lastModifiedBy>Hickman, Kendra</cp:lastModifiedBy>
  <cp:revision>6</cp:revision>
  <dcterms:created xsi:type="dcterms:W3CDTF">2017-10-16T13:16:25Z</dcterms:created>
  <dcterms:modified xsi:type="dcterms:W3CDTF">2017-10-23T12:50:15Z</dcterms:modified>
</cp:coreProperties>
</file>