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71" r:id="rId4"/>
    <p:sldId id="272" r:id="rId5"/>
    <p:sldId id="269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2F9621-A6FB-455A-AEA2-C6454AC267B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2E4AAC-FA3E-4742-ADB3-64F9BBD16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75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0E8D86-EC0B-482E-99C4-B71AE9D513B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0BA852-7B88-4ACF-AEEE-9E20E9939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8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3246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8" name="Shape 48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7584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0995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3402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2993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4437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6029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Shape 45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1676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Shape 46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4166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1447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1003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Shape 48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454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848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Copy and correct the following </a:t>
            </a:r>
            <a:r>
              <a:rPr lang="en" sz="2800" b="1" dirty="0"/>
              <a:t>run-on sentence</a:t>
            </a:r>
            <a:r>
              <a:rPr lang="en" sz="2800" dirty="0"/>
              <a:t>:</a:t>
            </a:r>
          </a:p>
          <a:p>
            <a:endParaRPr sz="2800" dirty="0"/>
          </a:p>
          <a:p>
            <a:endParaRPr sz="2800" dirty="0"/>
          </a:p>
          <a:p>
            <a:pPr>
              <a:buNone/>
            </a:pPr>
            <a:r>
              <a:rPr lang="en" sz="2800" dirty="0"/>
              <a:t>On the show “Shark Tank,” the millionares are known for their </a:t>
            </a:r>
            <a:r>
              <a:rPr lang="en" sz="2800" i="1" dirty="0"/>
              <a:t>keenness</a:t>
            </a:r>
            <a:r>
              <a:rPr lang="en" sz="2800" dirty="0"/>
              <a:t>, they are able to decide “on the spot” whether products will be profitable and popular with consumers.</a:t>
            </a:r>
          </a:p>
        </p:txBody>
      </p:sp>
    </p:spTree>
    <p:extLst>
      <p:ext uri="{BB962C8B-B14F-4D97-AF65-F5344CB8AC3E}">
        <p14:creationId xmlns:p14="http://schemas.microsoft.com/office/powerpoint/2010/main" val="41684752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479" name="Shape 479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HAMPER- to prevent the movement or action of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KEEN- sharp, perceptive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59" y="432054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654" y="4330066"/>
            <a:ext cx="228600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58483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6:</a:t>
            </a:r>
          </a:p>
          <a:p>
            <a:pPr algn="ctr">
              <a:buNone/>
            </a:pPr>
            <a:r>
              <a:rPr lang="en" sz="4000" dirty="0"/>
              <a:t>Thursday, 10/5</a:t>
            </a:r>
          </a:p>
        </p:txBody>
      </p:sp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Grammar Rule: Revise run-on sentences by: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adding a comma and coordinating conjunction (FANBOYS);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adding a semicolon;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adding a semicolon, conjunctive adjective (therefore, instead, meanwhile, still, also, nevertheless, or however), and a comma; or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adding a period.</a:t>
            </a:r>
          </a:p>
        </p:txBody>
      </p:sp>
    </p:spTree>
    <p:extLst>
      <p:ext uri="{BB962C8B-B14F-4D97-AF65-F5344CB8AC3E}">
        <p14:creationId xmlns:p14="http://schemas.microsoft.com/office/powerpoint/2010/main" val="5095542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Corrections</a:t>
            </a:r>
          </a:p>
        </p:txBody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Copy and correct the following </a:t>
            </a:r>
            <a:r>
              <a:rPr lang="en" sz="2800" b="1" dirty="0"/>
              <a:t>run-on sentence</a:t>
            </a:r>
            <a:r>
              <a:rPr lang="en" sz="2800" dirty="0"/>
              <a:t>:</a:t>
            </a:r>
          </a:p>
          <a:p>
            <a:endParaRPr sz="2800" dirty="0"/>
          </a:p>
          <a:p>
            <a:pPr>
              <a:buNone/>
            </a:pPr>
            <a:r>
              <a:rPr lang="en" sz="2800" dirty="0"/>
              <a:t>The greedy Macbeth </a:t>
            </a:r>
            <a:r>
              <a:rPr lang="en" sz="2800" i="1" dirty="0"/>
              <a:t>usurped</a:t>
            </a:r>
            <a:r>
              <a:rPr lang="en" sz="2800" dirty="0"/>
              <a:t> the kingdom away from its rightful owner however he is unable to keep the power for long. </a:t>
            </a:r>
          </a:p>
        </p:txBody>
      </p:sp>
    </p:spTree>
    <p:extLst>
      <p:ext uri="{BB962C8B-B14F-4D97-AF65-F5344CB8AC3E}">
        <p14:creationId xmlns:p14="http://schemas.microsoft.com/office/powerpoint/2010/main" val="6899182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497" name="Shape 497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REBUKE to criticize or find fault with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USURP- to seize and take control without authority and possibly with force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262" y="4409954"/>
            <a:ext cx="2282103" cy="188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41" y="432651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77199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6:</a:t>
            </a:r>
            <a:br>
              <a:rPr lang="en" sz="4000" dirty="0"/>
            </a:br>
            <a:r>
              <a:rPr lang="en" sz="4000" dirty="0"/>
              <a:t>Monday, 10/2</a:t>
            </a:r>
          </a:p>
        </p:txBody>
      </p:sp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Rule:</a:t>
            </a:r>
            <a:r>
              <a:rPr lang="en" sz="2800" dirty="0"/>
              <a:t> A </a:t>
            </a:r>
            <a:r>
              <a:rPr lang="en" sz="2800" b="1" dirty="0"/>
              <a:t>run-on</a:t>
            </a:r>
            <a:r>
              <a:rPr lang="en" sz="2800" dirty="0"/>
              <a:t> sentence: is two or more complete sentences that are written as one sentence.</a:t>
            </a:r>
          </a:p>
          <a:p>
            <a:endParaRPr sz="2800" dirty="0"/>
          </a:p>
          <a:p>
            <a:endParaRPr sz="2800" dirty="0"/>
          </a:p>
          <a:p>
            <a:pPr>
              <a:buNone/>
            </a:pPr>
            <a:r>
              <a:rPr lang="en" sz="2800" b="1" dirty="0"/>
              <a:t>Example (do not copy): </a:t>
            </a:r>
            <a:r>
              <a:rPr lang="en" sz="2800" dirty="0"/>
              <a:t>As he jogged across the street, he was nearly hit by an incompetent </a:t>
            </a:r>
            <a:r>
              <a:rPr lang="en" sz="2800" u="sng" dirty="0"/>
              <a:t>driver the</a:t>
            </a:r>
            <a:r>
              <a:rPr lang="en" sz="2800" dirty="0"/>
              <a:t> jogger managed to dodge away in time.</a:t>
            </a:r>
          </a:p>
        </p:txBody>
      </p:sp>
    </p:spTree>
    <p:extLst>
      <p:ext uri="{BB962C8B-B14F-4D97-AF65-F5344CB8AC3E}">
        <p14:creationId xmlns:p14="http://schemas.microsoft.com/office/powerpoint/2010/main" val="17029135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Copy and correct the following </a:t>
            </a:r>
            <a:r>
              <a:rPr lang="en" sz="2800" b="1" dirty="0"/>
              <a:t>run-on sentence</a:t>
            </a:r>
            <a:r>
              <a:rPr lang="en" sz="2800" dirty="0"/>
              <a:t>:</a:t>
            </a:r>
          </a:p>
          <a:p>
            <a:endParaRPr sz="2800" dirty="0"/>
          </a:p>
          <a:p>
            <a:endParaRPr sz="2800" dirty="0"/>
          </a:p>
          <a:p>
            <a:pPr>
              <a:buNone/>
            </a:pPr>
            <a:r>
              <a:rPr lang="en" sz="2800" dirty="0"/>
              <a:t>When the music teacher heard the </a:t>
            </a:r>
            <a:r>
              <a:rPr lang="en" sz="2800" i="1" dirty="0"/>
              <a:t>cacophony</a:t>
            </a:r>
            <a:r>
              <a:rPr lang="en" sz="2800" dirty="0"/>
              <a:t> of sounds, she was instantly disheartned she knew it was going to take a lot of work to get her </a:t>
            </a:r>
            <a:r>
              <a:rPr lang="en" sz="2800" dirty="0" smtClean="0"/>
              <a:t>studetns </a:t>
            </a:r>
            <a:r>
              <a:rPr lang="en" sz="2800" dirty="0"/>
              <a:t>to sound like a band.</a:t>
            </a:r>
          </a:p>
        </p:txBody>
      </p:sp>
    </p:spTree>
    <p:extLst>
      <p:ext uri="{BB962C8B-B14F-4D97-AF65-F5344CB8AC3E}">
        <p14:creationId xmlns:p14="http://schemas.microsoft.com/office/powerpoint/2010/main" val="3194569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443" name="Shape 443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AESTHETIC- concerning beauty</a:t>
            </a:r>
          </a:p>
          <a:p>
            <a:pPr lvl="0">
              <a:buNone/>
            </a:pPr>
            <a:r>
              <a:rPr lang="en-US" sz="3200" dirty="0"/>
              <a:t/>
            </a:r>
            <a:br>
              <a:rPr lang="en-US" sz="3200" dirty="0"/>
            </a:br>
            <a:endParaRPr lang="en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CACOPHONY- jarring, disagreeable sound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86" y="4295934"/>
            <a:ext cx="2775955" cy="155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275" y="4093334"/>
            <a:ext cx="2590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6281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34" y="339557"/>
            <a:ext cx="9720072" cy="233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480" y="573208"/>
            <a:ext cx="10781185" cy="6059604"/>
          </a:xfrm>
        </p:spPr>
        <p:txBody>
          <a:bodyPr>
            <a:noAutofit/>
          </a:bodyPr>
          <a:lstStyle/>
          <a:p>
            <a:r>
              <a:rPr lang="en-US" sz="2800" dirty="0" smtClean="0"/>
              <a:t>Make sure phones are away, pencils are sharpened, and you are in your seat when the bell rings.</a:t>
            </a:r>
          </a:p>
          <a:p>
            <a:endParaRPr lang="en-US" sz="2800" dirty="0" smtClean="0"/>
          </a:p>
          <a:p>
            <a:r>
              <a:rPr lang="en-US" sz="2800" dirty="0" smtClean="0"/>
              <a:t>Honors: Turn in your Polish boy poem homework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Phones should be off your desk and NO FOOD.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62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6:</a:t>
            </a:r>
          </a:p>
          <a:p>
            <a:pPr algn="ctr">
              <a:buNone/>
            </a:pPr>
            <a:r>
              <a:rPr lang="en" sz="4000" dirty="0"/>
              <a:t>Tuesday, 10/3</a:t>
            </a: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Rule: </a:t>
            </a:r>
            <a:r>
              <a:rPr lang="en" sz="2800" dirty="0"/>
              <a:t>A </a:t>
            </a:r>
            <a:r>
              <a:rPr lang="en" sz="2800" b="1" dirty="0"/>
              <a:t>fused sentence</a:t>
            </a:r>
            <a:r>
              <a:rPr lang="en" sz="2800" dirty="0"/>
              <a:t>: is where the writer has joined two or more sentences without punctuation.</a:t>
            </a:r>
          </a:p>
          <a:p>
            <a:endParaRPr sz="2800" dirty="0"/>
          </a:p>
          <a:p>
            <a:endParaRPr sz="2800" dirty="0"/>
          </a:p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2800" b="1" dirty="0"/>
              <a:t>Example (do not copy): </a:t>
            </a:r>
            <a:r>
              <a:rPr lang="en" sz="2800" dirty="0"/>
              <a:t>Measurements originally were related to the sizes of people’s hands, arms, and fee</a:t>
            </a:r>
            <a:r>
              <a:rPr lang="en" sz="2800" u="sng" dirty="0"/>
              <a:t>t a</a:t>
            </a:r>
            <a:r>
              <a:rPr lang="en" sz="2800" dirty="0"/>
              <a:t>n inch was once defined as the width of a thumb.</a:t>
            </a:r>
          </a:p>
        </p:txBody>
      </p:sp>
    </p:spTree>
    <p:extLst>
      <p:ext uri="{BB962C8B-B14F-4D97-AF65-F5344CB8AC3E}">
        <p14:creationId xmlns:p14="http://schemas.microsoft.com/office/powerpoint/2010/main" val="336384838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Copy and correct the following </a:t>
            </a:r>
            <a:r>
              <a:rPr lang="en" sz="2800" b="1" dirty="0"/>
              <a:t>run-on sentence</a:t>
            </a:r>
            <a:r>
              <a:rPr lang="en" sz="2800" dirty="0"/>
              <a:t>:</a:t>
            </a:r>
          </a:p>
          <a:p>
            <a:endParaRPr sz="2800" dirty="0"/>
          </a:p>
          <a:p>
            <a:pPr>
              <a:buNone/>
            </a:pPr>
            <a:r>
              <a:rPr lang="en" sz="2800" dirty="0"/>
              <a:t>The student received a failing grade on his paper for not having </a:t>
            </a:r>
            <a:r>
              <a:rPr lang="en" sz="2800" i="1" dirty="0"/>
              <a:t>credible</a:t>
            </a:r>
            <a:r>
              <a:rPr lang="en" sz="2800" dirty="0"/>
              <a:t> sources he also had to meet with his professor afterwards. </a:t>
            </a:r>
          </a:p>
        </p:txBody>
      </p:sp>
    </p:spTree>
    <p:extLst>
      <p:ext uri="{BB962C8B-B14F-4D97-AF65-F5344CB8AC3E}">
        <p14:creationId xmlns:p14="http://schemas.microsoft.com/office/powerpoint/2010/main" val="2439455010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461" name="Shape 461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CREDIBLE- believable 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ELUCIDATE- to make clear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623" y="4267200"/>
            <a:ext cx="2797752" cy="1605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636" y="3993946"/>
            <a:ext cx="1870364" cy="1878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6833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6:</a:t>
            </a:r>
          </a:p>
          <a:p>
            <a:pPr algn="ctr">
              <a:buNone/>
            </a:pPr>
            <a:r>
              <a:rPr lang="en" sz="4000" dirty="0"/>
              <a:t>Wednesday, 10/4</a:t>
            </a: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Rule: </a:t>
            </a:r>
            <a:r>
              <a:rPr lang="en" sz="2800" dirty="0"/>
              <a:t>A </a:t>
            </a:r>
            <a:r>
              <a:rPr lang="en" sz="2800" b="1" dirty="0"/>
              <a:t>comma splice</a:t>
            </a:r>
            <a:r>
              <a:rPr lang="en" sz="2800" dirty="0"/>
              <a:t>: is where the writer has joined two or more sentences with a comma to separate them.</a:t>
            </a:r>
          </a:p>
          <a:p>
            <a:endParaRPr sz="2800" dirty="0"/>
          </a:p>
          <a:p>
            <a:endParaRPr sz="2800" dirty="0"/>
          </a:p>
          <a:p>
            <a:pPr>
              <a:buNone/>
            </a:pPr>
            <a:r>
              <a:rPr lang="en" sz="2800" b="1" dirty="0"/>
              <a:t>Example (do not copy): </a:t>
            </a:r>
            <a:r>
              <a:rPr lang="en" sz="2800" dirty="0"/>
              <a:t>A foot was the length of person’s </a:t>
            </a:r>
            <a:r>
              <a:rPr lang="en" sz="2800" u="sng" dirty="0"/>
              <a:t>foot, a</a:t>
            </a:r>
            <a:r>
              <a:rPr lang="en" sz="2800" dirty="0"/>
              <a:t> yard was the distance from a person’s nose to the end of his thumb when his arm was outstretched. </a:t>
            </a:r>
          </a:p>
        </p:txBody>
      </p:sp>
    </p:spTree>
    <p:extLst>
      <p:ext uri="{BB962C8B-B14F-4D97-AF65-F5344CB8AC3E}">
        <p14:creationId xmlns:p14="http://schemas.microsoft.com/office/powerpoint/2010/main" val="6945496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1815</TotalTime>
  <Words>484</Words>
  <Application>Microsoft Office PowerPoint</Application>
  <PresentationFormat>Widescreen</PresentationFormat>
  <Paragraphs>67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Garamond</vt:lpstr>
      <vt:lpstr>Georgia</vt:lpstr>
      <vt:lpstr>Savon</vt:lpstr>
      <vt:lpstr>Week 6</vt:lpstr>
      <vt:lpstr>Week 6: Monday, 10/2</vt:lpstr>
      <vt:lpstr>Sentence Correction</vt:lpstr>
      <vt:lpstr>Vocabulary</vt:lpstr>
      <vt:lpstr>Welcome</vt:lpstr>
      <vt:lpstr>Week 6: Tuesday, 10/3</vt:lpstr>
      <vt:lpstr>Sentence Correction</vt:lpstr>
      <vt:lpstr>Vocabulary</vt:lpstr>
      <vt:lpstr>Week 6: Wednesday, 10/4</vt:lpstr>
      <vt:lpstr>Sentence Correction</vt:lpstr>
      <vt:lpstr>Vocabulary</vt:lpstr>
      <vt:lpstr>Week 6: Thursday, 10/5</vt:lpstr>
      <vt:lpstr>Sentence Corrections</vt:lpstr>
      <vt:lpstr>Vocabulary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</dc:title>
  <dc:creator>Hickman, Kendra</dc:creator>
  <cp:lastModifiedBy>Hickman, Kendra</cp:lastModifiedBy>
  <cp:revision>19</cp:revision>
  <cp:lastPrinted>2017-09-29T21:01:18Z</cp:lastPrinted>
  <dcterms:created xsi:type="dcterms:W3CDTF">2017-09-20T20:10:45Z</dcterms:created>
  <dcterms:modified xsi:type="dcterms:W3CDTF">2017-10-02T22:03:48Z</dcterms:modified>
</cp:coreProperties>
</file>