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7" r:id="rId4"/>
    <p:sldId id="258" r:id="rId5"/>
    <p:sldId id="259" r:id="rId6"/>
    <p:sldId id="271" r:id="rId7"/>
    <p:sldId id="275" r:id="rId8"/>
    <p:sldId id="272" r:id="rId9"/>
    <p:sldId id="273" r:id="rId10"/>
    <p:sldId id="274" r:id="rId11"/>
    <p:sldId id="270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F53B-6ACB-4430-B858-93324F8F8B4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AF02-1EA0-47D2-9F99-6BC4D8E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540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77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19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2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46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7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29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9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07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43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61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5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43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 PPT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52" y="284966"/>
            <a:ext cx="9720072" cy="370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Reading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968991"/>
            <a:ext cx="10713493" cy="57047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a. What are two factors that shape who you are (make your voice)? (par. 2)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b. In writing and speaking, voice is conveyed in what four ways? (par. 4)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c. What does an author’s voice imply? (par. 6)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d. Writing with voice not only can represent the individual but a __________. (par. 7)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e. This is shared by more than one person and features voice (par. 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8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34" y="298613"/>
            <a:ext cx="9720072" cy="452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46161"/>
            <a:ext cx="9720073" cy="5463199"/>
          </a:xfrm>
        </p:spPr>
        <p:txBody>
          <a:bodyPr/>
          <a:lstStyle/>
          <a:p>
            <a:r>
              <a:rPr lang="en-US" dirty="0" smtClean="0"/>
              <a:t>Do not tell other groups your tone word; it is a secret in waiting.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2286000" indent="457200"/>
            <a:r>
              <a:rPr lang="en" sz="3600" dirty="0">
                <a:solidFill>
                  <a:schemeClr val="tx1"/>
                </a:solidFill>
              </a:rPr>
              <a:t>Week 3: </a:t>
            </a:r>
            <a:br>
              <a:rPr lang="en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Tuesday, 9/12</a:t>
            </a:r>
            <a:endParaRPr lang="en" sz="3600" dirty="0">
              <a:solidFill>
                <a:schemeClr val="tx1"/>
              </a:solidFill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Grammar Rule/Part of Speech:</a:t>
            </a:r>
          </a:p>
          <a:p>
            <a:pPr lvl="0" rtl="0">
              <a:buNone/>
            </a:pPr>
            <a:r>
              <a:rPr lang="en" sz="2800" b="1" dirty="0"/>
              <a:t>Adjectives: </a:t>
            </a:r>
            <a:r>
              <a:rPr lang="en" sz="2800" dirty="0"/>
              <a:t>modify a noun or a pronoun. They tell what kind, which one, how many, or how much.</a:t>
            </a:r>
          </a:p>
          <a:p>
            <a:pPr marL="9144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b="1" dirty="0"/>
              <a:t>Articles: </a:t>
            </a:r>
            <a:r>
              <a:rPr lang="en" sz="2800" dirty="0"/>
              <a:t>most frequently used adjectives: a, an, the</a:t>
            </a:r>
          </a:p>
          <a:p>
            <a:endParaRPr sz="2800" dirty="0"/>
          </a:p>
          <a:p>
            <a:pPr>
              <a:buNone/>
            </a:pPr>
            <a:r>
              <a:rPr lang="en" sz="2800" b="1" dirty="0"/>
              <a:t>Example: (do not copy) </a:t>
            </a:r>
            <a:r>
              <a:rPr lang="en" sz="2800" u="sng" dirty="0"/>
              <a:t>A</a:t>
            </a:r>
            <a:r>
              <a:rPr lang="en" sz="2800" dirty="0"/>
              <a:t> </a:t>
            </a:r>
            <a:r>
              <a:rPr lang="en" sz="2800" u="sng" dirty="0"/>
              <a:t>friendly</a:t>
            </a:r>
            <a:r>
              <a:rPr lang="en" sz="2800" dirty="0"/>
              <a:t> park ranger helped us find </a:t>
            </a:r>
            <a:r>
              <a:rPr lang="en" sz="2800" u="sng" dirty="0"/>
              <a:t>the</a:t>
            </a:r>
            <a:r>
              <a:rPr lang="en" sz="2800" dirty="0"/>
              <a:t>  </a:t>
            </a:r>
            <a:r>
              <a:rPr lang="en" sz="2800" u="sng" dirty="0"/>
              <a:t>new</a:t>
            </a:r>
            <a:r>
              <a:rPr lang="en" sz="2800" dirty="0"/>
              <a:t> campsite.</a:t>
            </a:r>
          </a:p>
        </p:txBody>
      </p:sp>
    </p:spTree>
    <p:extLst>
      <p:ext uri="{BB962C8B-B14F-4D97-AF65-F5344CB8AC3E}">
        <p14:creationId xmlns:p14="http://schemas.microsoft.com/office/powerpoint/2010/main" val="2034272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Sentence Correction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612726" y="1600200"/>
            <a:ext cx="8913899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600" dirty="0"/>
              <a:t>Copy the following sentence and underline the </a:t>
            </a:r>
            <a:r>
              <a:rPr lang="en" sz="3600" b="1" dirty="0"/>
              <a:t>adjectives</a:t>
            </a:r>
            <a:r>
              <a:rPr lang="en" sz="3600" dirty="0"/>
              <a:t> and </a:t>
            </a:r>
            <a:r>
              <a:rPr lang="en" sz="3600" b="1" dirty="0"/>
              <a:t>articles</a:t>
            </a:r>
            <a:r>
              <a:rPr lang="en" sz="3600" dirty="0"/>
              <a:t>.</a:t>
            </a:r>
          </a:p>
          <a:p>
            <a:endParaRPr sz="3600" dirty="0"/>
          </a:p>
          <a:p>
            <a:pPr>
              <a:buNone/>
            </a:pPr>
            <a:r>
              <a:rPr lang="en" sz="3600" dirty="0"/>
              <a:t>The overenthusiastic student could not seem to </a:t>
            </a:r>
            <a:r>
              <a:rPr lang="en" sz="3600" i="1" dirty="0"/>
              <a:t>construe</a:t>
            </a:r>
            <a:r>
              <a:rPr lang="en" sz="3600" dirty="0"/>
              <a:t> the meaning of the detailed problem found in her purple, algebra book.</a:t>
            </a:r>
          </a:p>
        </p:txBody>
      </p:sp>
    </p:spTree>
    <p:extLst>
      <p:ext uri="{BB962C8B-B14F-4D97-AF65-F5344CB8AC3E}">
        <p14:creationId xmlns:p14="http://schemas.microsoft.com/office/powerpoint/2010/main" val="1972909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221" name="Shape 221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800" dirty="0"/>
              <a:t>CONSTRUE- to interpret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DUBIOUS- doubtful, questionable</a:t>
            </a:r>
          </a:p>
          <a:p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34" y="3439886"/>
            <a:ext cx="3025224" cy="28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3439886"/>
            <a:ext cx="2619375" cy="28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51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2743200" indent="457200"/>
            <a:r>
              <a:rPr lang="en" sz="3600" dirty="0">
                <a:solidFill>
                  <a:schemeClr val="tx1"/>
                </a:solidFill>
              </a:rPr>
              <a:t>Week 3: </a:t>
            </a:r>
            <a:br>
              <a:rPr lang="en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Wednesday, 9/13</a:t>
            </a:r>
            <a:endParaRPr lang="en" sz="3600" dirty="0">
              <a:solidFill>
                <a:schemeClr val="tx1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600" b="1" dirty="0"/>
              <a:t>Grammar Rule/Part of Speech:</a:t>
            </a:r>
          </a:p>
          <a:p>
            <a:pPr lvl="0" rtl="0">
              <a:buNone/>
            </a:pPr>
            <a:r>
              <a:rPr lang="en" sz="3600" b="1" dirty="0"/>
              <a:t>Verbs: </a:t>
            </a:r>
            <a:r>
              <a:rPr lang="en" sz="3600" dirty="0"/>
              <a:t>express action or a state of being</a:t>
            </a:r>
          </a:p>
          <a:p>
            <a:endParaRPr sz="3600" dirty="0"/>
          </a:p>
          <a:p>
            <a:pPr lvl="0" rtl="0">
              <a:buNone/>
            </a:pPr>
            <a:r>
              <a:rPr lang="en" sz="3600" b="1" dirty="0"/>
              <a:t>Example (do not copy)</a:t>
            </a:r>
            <a:r>
              <a:rPr lang="en" sz="3600" dirty="0"/>
              <a:t>: They </a:t>
            </a:r>
            <a:r>
              <a:rPr lang="en" sz="3600" u="sng" dirty="0"/>
              <a:t>imagined</a:t>
            </a:r>
            <a:r>
              <a:rPr lang="en" sz="3600" dirty="0"/>
              <a:t> what </a:t>
            </a:r>
            <a:r>
              <a:rPr lang="en" sz="3600" u="sng" dirty="0"/>
              <a:t>would</a:t>
            </a:r>
            <a:r>
              <a:rPr lang="en" sz="3600" dirty="0"/>
              <a:t> </a:t>
            </a:r>
            <a:r>
              <a:rPr lang="en" sz="3600" u="sng" dirty="0"/>
              <a:t>happen</a:t>
            </a:r>
            <a:r>
              <a:rPr lang="en" sz="3600" dirty="0"/>
              <a:t> if their fingers </a:t>
            </a:r>
            <a:r>
              <a:rPr lang="en" sz="3600" u="sng" dirty="0"/>
              <a:t>froze</a:t>
            </a:r>
            <a:r>
              <a:rPr lang="en" sz="3600" dirty="0"/>
              <a:t> to the keys of their instruments.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7851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Sentence Correction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200" dirty="0"/>
              <a:t>Copy the following sentence and underline the verbs.</a:t>
            </a:r>
          </a:p>
          <a:p>
            <a:endParaRPr sz="3200" dirty="0"/>
          </a:p>
          <a:p>
            <a:pPr>
              <a:buNone/>
            </a:pPr>
            <a:r>
              <a:rPr lang="en" sz="3200" dirty="0"/>
              <a:t>She was going to forget the entire thing, but then she decided to </a:t>
            </a:r>
            <a:r>
              <a:rPr lang="en" sz="3200" i="1" dirty="0"/>
              <a:t>instigate</a:t>
            </a:r>
            <a:r>
              <a:rPr lang="en" sz="3200" dirty="0"/>
              <a:t> trouble between her ex-boyfriend and his new girlfriend who were falling in love.</a:t>
            </a:r>
          </a:p>
        </p:txBody>
      </p:sp>
    </p:spTree>
    <p:extLst>
      <p:ext uri="{BB962C8B-B14F-4D97-AF65-F5344CB8AC3E}">
        <p14:creationId xmlns:p14="http://schemas.microsoft.com/office/powerpoint/2010/main" val="1416058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239" name="Shape 23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95300" indent="-457200">
              <a:buClr>
                <a:schemeClr val="dk1"/>
              </a:buClr>
              <a:buSzPct val="166666"/>
            </a:pPr>
            <a:r>
              <a:rPr lang="en-US" sz="2800" dirty="0"/>
              <a:t>GARISH- flashy, tastelessly loud and brightly colored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INSTIGATE - to stir up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4107543"/>
            <a:ext cx="2714171" cy="225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4064253"/>
            <a:ext cx="2714172" cy="23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1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2743200" indent="457200"/>
            <a:r>
              <a:rPr lang="en" sz="3600" dirty="0">
                <a:solidFill>
                  <a:schemeClr val="tx1"/>
                </a:solidFill>
              </a:rPr>
              <a:t>Week 3: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Thursday, 9/14</a:t>
            </a:r>
            <a:endParaRPr lang="en" sz="3600" dirty="0">
              <a:solidFill>
                <a:schemeClr val="tx1"/>
              </a:solidFill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200" b="1" dirty="0"/>
              <a:t>Grammar Rule/Part of Speech: </a:t>
            </a:r>
          </a:p>
          <a:p>
            <a:pPr lvl="0" rtl="0">
              <a:buNone/>
            </a:pPr>
            <a:r>
              <a:rPr lang="en" sz="3200" b="1" dirty="0"/>
              <a:t>Adverbs: </a:t>
            </a:r>
            <a:r>
              <a:rPr lang="en" sz="3200" dirty="0"/>
              <a:t> modify a verb, an adjective, or another adverb.  They tell how, when, where, and to what extent.</a:t>
            </a:r>
          </a:p>
          <a:p>
            <a:endParaRPr sz="3200" dirty="0"/>
          </a:p>
          <a:p>
            <a:pPr lvl="0" rtl="0">
              <a:buNone/>
            </a:pPr>
            <a:r>
              <a:rPr lang="en" sz="3200" b="1" dirty="0"/>
              <a:t>Example (do not copy): </a:t>
            </a:r>
            <a:r>
              <a:rPr lang="en" sz="3200" dirty="0"/>
              <a:t>The bird was </a:t>
            </a:r>
            <a:r>
              <a:rPr lang="en" sz="3200" u="sng" dirty="0"/>
              <a:t>loudly</a:t>
            </a:r>
            <a:r>
              <a:rPr lang="en" sz="3200" dirty="0"/>
              <a:t> chirping </a:t>
            </a:r>
            <a:r>
              <a:rPr lang="en" sz="3200" u="sng" dirty="0"/>
              <a:t>outside</a:t>
            </a:r>
            <a:r>
              <a:rPr lang="en" sz="3200" dirty="0"/>
              <a:t> </a:t>
            </a:r>
            <a:r>
              <a:rPr lang="en" sz="3200" u="sng" dirty="0"/>
              <a:t>today</a:t>
            </a:r>
            <a:r>
              <a:rPr lang="e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7855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Sentence Corrections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None/>
            </a:pPr>
            <a:r>
              <a:rPr lang="en" sz="3600" dirty="0"/>
              <a:t>Copy the following sentence and underline the </a:t>
            </a:r>
            <a:r>
              <a:rPr lang="en" sz="3600" b="1" dirty="0"/>
              <a:t>adverbs</a:t>
            </a:r>
            <a:r>
              <a:rPr lang="en" sz="3600" dirty="0"/>
              <a:t>.</a:t>
            </a:r>
          </a:p>
          <a:p>
            <a:endParaRPr sz="3600" dirty="0"/>
          </a:p>
          <a:p>
            <a:pPr lvl="0" rtl="0">
              <a:buNone/>
            </a:pPr>
            <a:r>
              <a:rPr lang="en" sz="3600" dirty="0"/>
              <a:t>She quietly studied the </a:t>
            </a:r>
            <a:r>
              <a:rPr lang="en" sz="3600" i="1" dirty="0"/>
              <a:t>prodigious</a:t>
            </a:r>
            <a:r>
              <a:rPr lang="en" sz="3600" dirty="0"/>
              <a:t> size of the blue whale while estatically watching its tricks at the local zoo.</a:t>
            </a:r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2404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34" y="230374"/>
            <a:ext cx="9720072" cy="479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709683"/>
            <a:ext cx="9720073" cy="559967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You should be in your seat when the bell rings with pencils sharpened and phones away.</a:t>
            </a:r>
          </a:p>
          <a:p>
            <a:endParaRPr lang="en-US" sz="3600" dirty="0"/>
          </a:p>
          <a:p>
            <a:r>
              <a:rPr lang="en-US" sz="3600" b="1" dirty="0" smtClean="0"/>
              <a:t>Honors – Turn in to me your Kanye West article analysis AND the two emails.</a:t>
            </a:r>
          </a:p>
          <a:p>
            <a:endParaRPr lang="en-US" sz="3600" dirty="0"/>
          </a:p>
          <a:p>
            <a:r>
              <a:rPr lang="en-US" sz="3600" dirty="0" smtClean="0"/>
              <a:t>If you were absent Friday, you need to make up the warm up quiz Wednesday after school.</a:t>
            </a:r>
          </a:p>
          <a:p>
            <a:endParaRPr lang="en-US" sz="3600" dirty="0"/>
          </a:p>
          <a:p>
            <a:r>
              <a:rPr lang="en-US" sz="3600" dirty="0" smtClean="0"/>
              <a:t>We will talk about summer reading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56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257" name="Shape 25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95300" indent="-457200">
              <a:buClr>
                <a:schemeClr val="dk1"/>
              </a:buClr>
              <a:buSzPct val="166666"/>
            </a:pPr>
            <a:r>
              <a:rPr lang="en-US" sz="2800" dirty="0"/>
              <a:t>PRODIGIOUS- enormous; extraordinary 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TRIVIAL- insignificant, unimportant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1" y="4204771"/>
            <a:ext cx="2674620" cy="20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54" y="4204771"/>
            <a:ext cx="3015635" cy="20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464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981200" y="10918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2743200" indent="457200"/>
            <a:r>
              <a:rPr lang="en" sz="3600" dirty="0">
                <a:solidFill>
                  <a:schemeClr val="tx1"/>
                </a:solidFill>
              </a:rPr>
              <a:t>Week 3: </a:t>
            </a:r>
            <a:br>
              <a:rPr lang="en" sz="3600" dirty="0">
                <a:solidFill>
                  <a:schemeClr val="tx1"/>
                </a:solidFill>
              </a:rPr>
            </a:br>
            <a:r>
              <a:rPr lang="en" sz="3600" dirty="0">
                <a:solidFill>
                  <a:schemeClr val="tx1"/>
                </a:solidFill>
              </a:rPr>
              <a:t>Monday, 9/11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4000" b="1" dirty="0"/>
              <a:t>Grammar Rule/Part of Speech:</a:t>
            </a:r>
          </a:p>
          <a:p>
            <a:pPr lvl="0" rtl="0">
              <a:buNone/>
            </a:pPr>
            <a:r>
              <a:rPr lang="en" sz="2800" dirty="0"/>
              <a:t>Indefinite pronouns</a:t>
            </a:r>
            <a:r>
              <a:rPr lang="en-US" sz="2800" dirty="0"/>
              <a:t> </a:t>
            </a:r>
            <a:r>
              <a:rPr lang="en" sz="2800" dirty="0"/>
              <a:t>refer to a person, place, </a:t>
            </a:r>
            <a:r>
              <a:rPr lang="en-US" sz="2800" dirty="0"/>
              <a:t>thing</a:t>
            </a:r>
            <a:r>
              <a:rPr lang="en" sz="2800" dirty="0"/>
              <a:t>, or </a:t>
            </a:r>
            <a:r>
              <a:rPr lang="en-US" sz="2800" dirty="0"/>
              <a:t>idea</a:t>
            </a:r>
            <a:r>
              <a:rPr lang="en" sz="2800" dirty="0"/>
              <a:t> that may or may not be specifically named.  </a:t>
            </a:r>
          </a:p>
          <a:p>
            <a:endParaRPr sz="2800" dirty="0"/>
          </a:p>
          <a:p>
            <a:pPr lvl="0" rtl="0">
              <a:buNone/>
            </a:pPr>
            <a:r>
              <a:rPr lang="en" sz="2800" b="1" dirty="0"/>
              <a:t>Example: (do not copy)</a:t>
            </a:r>
          </a:p>
          <a:p>
            <a:pPr lvl="0" rtl="0">
              <a:buNone/>
            </a:pPr>
            <a:r>
              <a:rPr lang="en" sz="2800" u="sng" dirty="0"/>
              <a:t>Everything</a:t>
            </a:r>
            <a:r>
              <a:rPr lang="en" sz="2800" dirty="0"/>
              <a:t> we will need is packed in the trunk.</a:t>
            </a:r>
          </a:p>
        </p:txBody>
      </p:sp>
    </p:spTree>
    <p:extLst>
      <p:ext uri="{BB962C8B-B14F-4D97-AF65-F5344CB8AC3E}">
        <p14:creationId xmlns:p14="http://schemas.microsoft.com/office/powerpoint/2010/main" val="884295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Sentence Correction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/>
              <a:t>Copy the following chart.</a:t>
            </a:r>
          </a:p>
        </p:txBody>
      </p:sp>
      <p:sp>
        <p:nvSpPr>
          <p:cNvPr id="197" name="Shape 197"/>
          <p:cNvSpPr/>
          <p:nvPr/>
        </p:nvSpPr>
        <p:spPr>
          <a:xfrm>
            <a:off x="1981200" y="2320700"/>
            <a:ext cx="8079700" cy="4155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72160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r>
              <a:rPr lang="en" dirty="0" smtClean="0"/>
              <a:t>Vocabulary</a:t>
            </a:r>
            <a:endParaRPr lang="en" dirty="0"/>
          </a:p>
        </p:txBody>
      </p:sp>
      <p:sp>
        <p:nvSpPr>
          <p:cNvPr id="203" name="Shape 20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800" dirty="0"/>
              <a:t> ACRIMONY-  hostility</a:t>
            </a:r>
          </a:p>
          <a:p>
            <a:pPr marL="38100" indent="0">
              <a:buClr>
                <a:schemeClr val="dk1"/>
              </a:buClr>
              <a:buSzPct val="166666"/>
              <a:buNone/>
            </a:pPr>
            <a:endParaRPr lang="en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BRUSQUE - rudely brief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40" y="3588328"/>
            <a:ext cx="2471551" cy="205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5" y="3543618"/>
            <a:ext cx="2008910" cy="20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596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“Imagine” by John Lennon </a:t>
            </a:r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42448"/>
            <a:ext cx="9720073" cy="4466912"/>
          </a:xfrm>
        </p:spPr>
        <p:txBody>
          <a:bodyPr>
            <a:normAutofit/>
          </a:bodyPr>
          <a:lstStyle/>
          <a:p>
            <a:r>
              <a:rPr lang="en-US" sz="3200" dirty="0"/>
              <a:t>1. What is the subject matter of the song?</a:t>
            </a:r>
          </a:p>
          <a:p>
            <a:r>
              <a:rPr lang="en-US" sz="3200" dirty="0"/>
              <a:t>2. What is the tone of the song (use one from your tone list)? In other words, how does John Lennon feel about the subject of the song?</a:t>
            </a:r>
          </a:p>
          <a:p>
            <a:r>
              <a:rPr lang="en-US" sz="3200" dirty="0"/>
              <a:t>3. Give three examples of diction that support your tone list. </a:t>
            </a:r>
            <a:r>
              <a:rPr lang="en-US" sz="3200" dirty="0"/>
              <a:t>Can </a:t>
            </a:r>
            <a:r>
              <a:rPr lang="en-US" sz="3200" dirty="0" smtClean="0"/>
              <a:t>underline.</a:t>
            </a:r>
          </a:p>
          <a:p>
            <a:r>
              <a:rPr lang="en-US" sz="3200" dirty="0" smtClean="0"/>
              <a:t>4. What are two interesting lines you found? Annotate on the side why they are interesting to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5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1" y="225828"/>
            <a:ext cx="5101066" cy="283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25" y="225828"/>
            <a:ext cx="5308980" cy="490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914507"/>
            <a:ext cx="3343701" cy="4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1"/>
            <a:ext cx="8610600" cy="4192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Maiandra GD" panose="020E0502030308020204" pitchFamily="34" charset="0"/>
              </a:rPr>
              <a:t>As a group, write an editorial about the likelihood of acquiring world peace with your assigned tone. Use examples, analogies, creative language, etc.</a:t>
            </a:r>
          </a:p>
          <a:p>
            <a:pPr marL="0" indent="0">
              <a:buNone/>
            </a:pPr>
            <a:endParaRPr lang="en-US" sz="5400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C:\Users\mobleya.GCS-DOMAIN\AppData\Local\Microsoft\Windows\Temporary Internet Files\Content.IE5\ONNEXFRV\MC9004325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17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bleya.GCS-DOMAIN\AppData\Local\Microsoft\Windows\Temporary Internet Files\Content.IE5\ONNEXFRV\MP9004306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986"/>
            <a:ext cx="2286000" cy="15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groups, be sure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4209"/>
            <a:ext cx="9720073" cy="4535151"/>
          </a:xfrm>
        </p:spPr>
        <p:txBody>
          <a:bodyPr>
            <a:noAutofit/>
          </a:bodyPr>
          <a:lstStyle/>
          <a:p>
            <a:r>
              <a:rPr lang="en-US" sz="3200" dirty="0" smtClean="0"/>
              <a:t>Make </a:t>
            </a:r>
            <a:r>
              <a:rPr lang="en-US" sz="3200" dirty="0"/>
              <a:t>sure that your editorial is a </a:t>
            </a:r>
            <a:r>
              <a:rPr lang="en-US" sz="3200" i="1" dirty="0"/>
              <a:t>solid</a:t>
            </a:r>
            <a:r>
              <a:rPr lang="en-US" sz="3200" dirty="0"/>
              <a:t> paragraph (5-7 sentences); it would be nice if your editorial had a topic sentence that directly addressed the topic of world peace </a:t>
            </a:r>
            <a:r>
              <a:rPr lang="en-US" sz="3200" i="1" dirty="0"/>
              <a:t>in your assigned tone</a:t>
            </a:r>
            <a:r>
              <a:rPr lang="en-US" sz="3200" dirty="0" smtClean="0"/>
              <a:t>. Have a catchy title.</a:t>
            </a:r>
            <a:endParaRPr lang="en-US" sz="3200" dirty="0"/>
          </a:p>
          <a:p>
            <a:r>
              <a:rPr lang="en-US" sz="3200" dirty="0"/>
              <a:t>Check that your diction and punctuation illustrate your assigned tone</a:t>
            </a:r>
          </a:p>
          <a:p>
            <a:r>
              <a:rPr lang="en-US" sz="3200" dirty="0"/>
              <a:t>Write all group members’ names and your assigned tone on the back of the paper </a:t>
            </a:r>
            <a:endParaRPr lang="en-US" sz="3200" dirty="0" smtClean="0"/>
          </a:p>
          <a:p>
            <a:r>
              <a:rPr lang="en-US" sz="3200" dirty="0" smtClean="0"/>
              <a:t>Your tone word is a SECRET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4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392</TotalTime>
  <Words>719</Words>
  <Application>Microsoft Office PowerPoint</Application>
  <PresentationFormat>Widescreen</PresentationFormat>
  <Paragraphs>80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Maiandra GD</vt:lpstr>
      <vt:lpstr>Tw Cen MT</vt:lpstr>
      <vt:lpstr>Tw Cen MT Condensed</vt:lpstr>
      <vt:lpstr>Wingdings 3</vt:lpstr>
      <vt:lpstr>Integral</vt:lpstr>
      <vt:lpstr>Week 3 PPT</vt:lpstr>
      <vt:lpstr>Welcome</vt:lpstr>
      <vt:lpstr>Week 3:  Monday, 9/11</vt:lpstr>
      <vt:lpstr>Sentence Correction</vt:lpstr>
      <vt:lpstr>Vocabulary</vt:lpstr>
      <vt:lpstr>“Imagine” by John Lennon Annotation</vt:lpstr>
      <vt:lpstr>PowerPoint Presentation</vt:lpstr>
      <vt:lpstr>PowerPoint Presentation</vt:lpstr>
      <vt:lpstr>In your groups, be sure to:</vt:lpstr>
      <vt:lpstr>1. Reading Notes </vt:lpstr>
      <vt:lpstr>Honors</vt:lpstr>
      <vt:lpstr>Week 3:  Tuesday, 9/12</vt:lpstr>
      <vt:lpstr>Sentence Correction</vt:lpstr>
      <vt:lpstr>Vocabulary</vt:lpstr>
      <vt:lpstr>Week 3:  Wednesday, 9/13</vt:lpstr>
      <vt:lpstr>Sentence Correction</vt:lpstr>
      <vt:lpstr>Vocabulary</vt:lpstr>
      <vt:lpstr>Week 3:  Thursday, 9/14</vt:lpstr>
      <vt:lpstr>Sentence Corrections</vt:lpstr>
      <vt:lpstr>Vocabulary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PPT</dc:title>
  <dc:creator>Hickman, Kendra</dc:creator>
  <cp:lastModifiedBy>Hickman, Kendra</cp:lastModifiedBy>
  <cp:revision>7</cp:revision>
  <dcterms:created xsi:type="dcterms:W3CDTF">2017-09-08T20:42:54Z</dcterms:created>
  <dcterms:modified xsi:type="dcterms:W3CDTF">2017-09-11T18:17:42Z</dcterms:modified>
</cp:coreProperties>
</file>