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1" r:id="rId4"/>
    <p:sldId id="262" r:id="rId5"/>
    <p:sldId id="269" r:id="rId6"/>
    <p:sldId id="263" r:id="rId7"/>
    <p:sldId id="264" r:id="rId8"/>
    <p:sldId id="270" r:id="rId9"/>
    <p:sldId id="265" r:id="rId10"/>
    <p:sldId id="266" r:id="rId11"/>
    <p:sldId id="267" r:id="rId12"/>
    <p:sldId id="257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19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Hickman, English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4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</a:t>
            </a:r>
            <a:r>
              <a:rPr lang="en-US" dirty="0" err="1" smtClean="0"/>
              <a:t>Correection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the following sentence, underline the pronoun and antecedent, and correct if necessary.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Both Apple and Microsoft are known for her </a:t>
            </a:r>
            <a:r>
              <a:rPr lang="en-US" i="1" dirty="0" smtClean="0"/>
              <a:t>innovative </a:t>
            </a:r>
            <a:r>
              <a:rPr lang="en-US" dirty="0" smtClean="0"/>
              <a:t>products.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 - Correct </a:t>
            </a:r>
            <a:r>
              <a:rPr lang="en-US" dirty="0" smtClean="0"/>
              <a:t>the following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Everyone </a:t>
            </a:r>
            <a:r>
              <a:rPr lang="en-US" dirty="0"/>
              <a:t>should be in (</a:t>
            </a:r>
            <a:r>
              <a:rPr lang="en-US" dirty="0" smtClean="0"/>
              <a:t>his/her, </a:t>
            </a:r>
            <a:r>
              <a:rPr lang="en-US" dirty="0"/>
              <a:t>their) seat before the curtain goes up. </a:t>
            </a:r>
            <a:r>
              <a:rPr lang="en-US" dirty="0" smtClean="0"/>
              <a:t>  </a:t>
            </a:r>
          </a:p>
          <a:p>
            <a:pPr marL="514350" indent="-514350">
              <a:buAutoNum type="arabicPeriod"/>
            </a:pPr>
            <a:r>
              <a:rPr lang="en-US" dirty="0" smtClean="0"/>
              <a:t>Neither </a:t>
            </a:r>
            <a:r>
              <a:rPr lang="en-US" dirty="0"/>
              <a:t>Tom nor Jim can give (his, their) report today.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us is prepared to give </a:t>
            </a:r>
            <a:r>
              <a:rPr lang="en-US" dirty="0" smtClean="0"/>
              <a:t>(our, </a:t>
            </a:r>
            <a:r>
              <a:rPr lang="en-US" dirty="0"/>
              <a:t>their) speech on Thursday.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Several of the students have asked for an extension on (his/her, their) reports. </a:t>
            </a:r>
          </a:p>
          <a:p>
            <a:pPr marL="514350" indent="-514350">
              <a:buAutoNum type="arabicPeriod"/>
            </a:pPr>
            <a:r>
              <a:rPr lang="en-US" dirty="0" smtClean="0"/>
              <a:t>Jim wants to make sure that (his, its) lawn is the best in the neighborhood.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ordinary </a:t>
            </a:r>
            <a:r>
              <a:rPr lang="en-US" sz="2800" dirty="0"/>
              <a:t>and </a:t>
            </a:r>
            <a:r>
              <a:rPr lang="en-US" sz="2800" dirty="0"/>
              <a:t>commonplace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Complicity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participation in a bad act or a crime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338" y="4013835"/>
            <a:ext cx="1313937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695" y="4638574"/>
            <a:ext cx="353893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9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Disagreement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Frenetic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wildly excited; frenzied; frantic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3" y="4078859"/>
            <a:ext cx="2600325" cy="223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132" y="3798157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2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Innovative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new and </a:t>
            </a:r>
            <a:r>
              <a:rPr lang="en-US" sz="2800" dirty="0"/>
              <a:t>creative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Poignant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touching 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39" y="4056400"/>
            <a:ext cx="2209800" cy="2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125" y="3790748"/>
            <a:ext cx="1887845" cy="210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5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Thwart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stop or prevent </a:t>
            </a: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Zealous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filled with or motivated by enthusiastic devotion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790748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40" y="4140119"/>
            <a:ext cx="1600200" cy="209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Use a singular pronoun to refer to any of the following antecedents: anybody, anyone, anything, each, either, everybody, everyone, everything, neither, nobody, no one, nothing, one, somebody, someone, or something.</a:t>
            </a:r>
          </a:p>
          <a:p>
            <a:endParaRPr lang="en-US" sz="2800" dirty="0"/>
          </a:p>
          <a:p>
            <a:r>
              <a:rPr lang="en-US" sz="2800" dirty="0"/>
              <a:t>Example: </a:t>
            </a:r>
            <a:r>
              <a:rPr lang="en-US" sz="2800" b="1" dirty="0"/>
              <a:t>Someone</a:t>
            </a:r>
            <a:r>
              <a:rPr lang="en-US" sz="2800" b="1" dirty="0"/>
              <a:t> </a:t>
            </a:r>
            <a:r>
              <a:rPr lang="en-US" sz="2800" dirty="0"/>
              <a:t>left a pair of shoes on the boys’ locker room floor, and </a:t>
            </a:r>
            <a:r>
              <a:rPr lang="en-US" sz="2800" b="1" dirty="0"/>
              <a:t>he</a:t>
            </a:r>
            <a:r>
              <a:rPr lang="en-US" sz="2800" dirty="0"/>
              <a:t> had better pick them up before the coach sees them. 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Grammar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Copy the following sentence, underline the pronoun and antecedent, and correct if necessary.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According to the judge, everyone knows that if they are </a:t>
            </a:r>
            <a:r>
              <a:rPr lang="en-US" sz="2800" i="1" dirty="0"/>
              <a:t>complicit</a:t>
            </a:r>
            <a:r>
              <a:rPr lang="en-US" sz="2800" dirty="0"/>
              <a:t>, they could end up serving jail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58" y="614149"/>
            <a:ext cx="6781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Tuesday Grammar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958" y="1680949"/>
            <a:ext cx="9720073" cy="4928662"/>
          </a:xfrm>
        </p:spPr>
        <p:txBody>
          <a:bodyPr>
            <a:normAutofit/>
          </a:bodyPr>
          <a:lstStyle/>
          <a:p>
            <a:r>
              <a:rPr lang="en-US" sz="2800" dirty="0"/>
              <a:t>Use a plural pronoun to refer to any of the following indefinite pronouns: both, few, many, or several.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Example: The judge met with </a:t>
            </a:r>
            <a:r>
              <a:rPr lang="en-US" sz="2800" b="1" dirty="0"/>
              <a:t>both</a:t>
            </a:r>
            <a:r>
              <a:rPr lang="en-US" sz="2800" dirty="0"/>
              <a:t> of the attorneys and </a:t>
            </a:r>
            <a:r>
              <a:rPr lang="en-US" sz="2800" b="1" dirty="0"/>
              <a:t>their </a:t>
            </a:r>
            <a:r>
              <a:rPr lang="en-US" sz="2800" dirty="0"/>
              <a:t>clients.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2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Copy the following sentence, underline the pronoun and antecedent, and correct if necessary.</a:t>
            </a:r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i="1" dirty="0" smtClean="0"/>
              <a:t>dissent</a:t>
            </a:r>
            <a:r>
              <a:rPr lang="en-US" sz="3200" dirty="0" smtClean="0"/>
              <a:t> between several of the seniors caused him to serve detention in order to be able to graduate. </a:t>
            </a:r>
            <a:r>
              <a:rPr lang="en-US" sz="3200" u="sng" dirty="0" smtClean="0"/>
              <a:t> </a:t>
            </a:r>
            <a:endParaRPr lang="en-US" sz="32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048023"/>
            <a:ext cx="7772400" cy="1463040"/>
          </a:xfrm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Wednesday Grammar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a plural pronoun to refer to two or more antecedents joined by </a:t>
            </a:r>
            <a:r>
              <a:rPr lang="en-US" sz="2800" i="1" dirty="0"/>
              <a:t>and</a:t>
            </a:r>
            <a:r>
              <a:rPr lang="en-US" sz="2800" dirty="0"/>
              <a:t>.  Use a singular pronoun to refer to two or more singular antecedents joined by </a:t>
            </a:r>
            <a:r>
              <a:rPr lang="en-US" sz="2800" i="1" dirty="0"/>
              <a:t>or</a:t>
            </a:r>
            <a:r>
              <a:rPr lang="en-US" sz="2800" dirty="0"/>
              <a:t> </a:t>
            </a:r>
            <a:r>
              <a:rPr lang="en-US" sz="2800" dirty="0" err="1"/>
              <a:t>or</a:t>
            </a:r>
            <a:r>
              <a:rPr lang="en-US" sz="2800" dirty="0"/>
              <a:t> </a:t>
            </a:r>
            <a:r>
              <a:rPr lang="en-US" sz="2800" i="1" dirty="0"/>
              <a:t>nor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Either </a:t>
            </a:r>
            <a:r>
              <a:rPr lang="en-US" sz="2800" b="1" dirty="0"/>
              <a:t>Paul or Diego </a:t>
            </a:r>
            <a:r>
              <a:rPr lang="en-US" sz="2800" dirty="0"/>
              <a:t>is willing to drive </a:t>
            </a:r>
            <a:r>
              <a:rPr lang="en-US" sz="2800" b="1" dirty="0"/>
              <a:t>his</a:t>
            </a:r>
            <a:r>
              <a:rPr lang="en-US" sz="2800" dirty="0"/>
              <a:t> car to the retreat in September.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3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424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</vt:lpstr>
      <vt:lpstr>Week 19 PPT</vt:lpstr>
      <vt:lpstr>Monday</vt:lpstr>
      <vt:lpstr>Monday Grammar Pattern</vt:lpstr>
      <vt:lpstr>Sentence Correction</vt:lpstr>
      <vt:lpstr>Tuesday</vt:lpstr>
      <vt:lpstr>Tuesday Grammar Pattern</vt:lpstr>
      <vt:lpstr>Sentence Correction</vt:lpstr>
      <vt:lpstr>Wednesday</vt:lpstr>
      <vt:lpstr>Wednesday Grammar Pattern</vt:lpstr>
      <vt:lpstr>Sentence Correection</vt:lpstr>
      <vt:lpstr>Thursday - Correct the following sentences</vt:lpstr>
      <vt:lpstr>Vocabulary</vt:lpstr>
      <vt:lpstr>Vocabulary</vt:lpstr>
      <vt:lpstr>Vocabulary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PPT</dc:title>
  <dc:creator>Hickman, Kendra</dc:creator>
  <cp:lastModifiedBy>Hickman, Kendra</cp:lastModifiedBy>
  <cp:revision>3</cp:revision>
  <dcterms:created xsi:type="dcterms:W3CDTF">2018-01-05T22:55:07Z</dcterms:created>
  <dcterms:modified xsi:type="dcterms:W3CDTF">2018-01-05T23:52:14Z</dcterms:modified>
</cp:coreProperties>
</file>