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9" r:id="rId3"/>
    <p:sldId id="282" r:id="rId4"/>
    <p:sldId id="283" r:id="rId5"/>
    <p:sldId id="270" r:id="rId6"/>
    <p:sldId id="257" r:id="rId7"/>
    <p:sldId id="258" r:id="rId8"/>
    <p:sldId id="260" r:id="rId9"/>
    <p:sldId id="261" r:id="rId10"/>
    <p:sldId id="259" r:id="rId11"/>
    <p:sldId id="262" r:id="rId12"/>
    <p:sldId id="265" r:id="rId13"/>
    <p:sldId id="268" r:id="rId14"/>
    <p:sldId id="271" r:id="rId15"/>
    <p:sldId id="263" r:id="rId16"/>
    <p:sldId id="264" r:id="rId17"/>
    <p:sldId id="273" r:id="rId18"/>
    <p:sldId id="279" r:id="rId19"/>
    <p:sldId id="274" r:id="rId20"/>
    <p:sldId id="276" r:id="rId21"/>
    <p:sldId id="281" r:id="rId22"/>
    <p:sldId id="280" r:id="rId23"/>
    <p:sldId id="277" r:id="rId24"/>
    <p:sldId id="278" r:id="rId25"/>
    <p:sldId id="275" r:id="rId26"/>
    <p:sldId id="272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16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greed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Competent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/>
              <a:t>having adequate ability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9" y="3598027"/>
            <a:ext cx="2630661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558" y="3772593"/>
            <a:ext cx="237002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unexpected difference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Fatuous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/>
              <a:t>foolish, ridiculously stupid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3900056"/>
            <a:ext cx="2817546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703" y="3900056"/>
            <a:ext cx="1691185" cy="25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4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anger (over something unjust)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Patronize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treat condescendingly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2" y="3914775"/>
            <a:ext cx="237619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83" y="4013662"/>
            <a:ext cx="1883434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181600"/>
            <a:ext cx="6781800" cy="9906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sensitivity in dealing with others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Warrant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justify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5" y="313113"/>
            <a:ext cx="2143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11" y="777414"/>
            <a:ext cx="1714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658" y="553974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 3 Grammar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80655"/>
            <a:ext cx="10058400" cy="4954385"/>
          </a:xfrm>
        </p:spPr>
        <p:txBody>
          <a:bodyPr/>
          <a:lstStyle/>
          <a:p>
            <a:r>
              <a:rPr lang="en-US" sz="2800" dirty="0"/>
              <a:t>Use don’t with all plural subjects and with the pronouns </a:t>
            </a:r>
            <a:r>
              <a:rPr lang="en-US" sz="2800" i="1" dirty="0"/>
              <a:t>I</a:t>
            </a:r>
            <a:r>
              <a:rPr lang="en-US" sz="2800" dirty="0"/>
              <a:t> and </a:t>
            </a:r>
            <a:r>
              <a:rPr lang="en-US" sz="2800" i="1" dirty="0"/>
              <a:t>you</a:t>
            </a:r>
            <a:r>
              <a:rPr lang="en-US" sz="2800" dirty="0"/>
              <a:t>.  Use doesn’t with all singular subjects except the pronouns </a:t>
            </a:r>
            <a:r>
              <a:rPr lang="en-US" sz="2800" i="1" dirty="0"/>
              <a:t>I </a:t>
            </a:r>
            <a:r>
              <a:rPr lang="en-US" sz="2800" dirty="0"/>
              <a:t>and </a:t>
            </a:r>
            <a:r>
              <a:rPr lang="en-US" sz="2800" i="1" dirty="0"/>
              <a:t>you</a:t>
            </a:r>
            <a:r>
              <a:rPr lang="en-US" sz="2800" dirty="0"/>
              <a:t>.  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Example: </a:t>
            </a:r>
            <a:r>
              <a:rPr lang="en-US" sz="2800" b="1" dirty="0"/>
              <a:t>He doesn’t </a:t>
            </a:r>
            <a:r>
              <a:rPr lang="en-US" sz="2800" dirty="0"/>
              <a:t>live here anymore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Copy the following sentence, underline the subject and verb, and correct if necessary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 crooked lawyer don’t have any </a:t>
            </a:r>
            <a:r>
              <a:rPr lang="en-US" sz="3200" i="1" dirty="0" smtClean="0"/>
              <a:t>indignation</a:t>
            </a:r>
            <a:r>
              <a:rPr lang="en-US" sz="3200" dirty="0" smtClean="0"/>
              <a:t> for convicting an innocent man.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29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8 Match the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0"/>
            <a:ext cx="696191" cy="13716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1711570"/>
            <a:ext cx="9195955" cy="490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6" y="1033462"/>
            <a:ext cx="5829300" cy="67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8964" y="1122218"/>
            <a:ext cx="1724891" cy="47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92982" y="5766955"/>
            <a:ext cx="1122218" cy="32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15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09" y="299694"/>
            <a:ext cx="574964" cy="13716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09" y="1259031"/>
            <a:ext cx="6143625" cy="529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59" y="2521527"/>
            <a:ext cx="7663432" cy="27154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6164" y="1381991"/>
            <a:ext cx="1028700" cy="28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2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0"/>
            <a:ext cx="1084118" cy="13716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73" y="970828"/>
            <a:ext cx="5626747" cy="3932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400" y="2571029"/>
            <a:ext cx="7551599" cy="4016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4620" y="6078682"/>
            <a:ext cx="881425" cy="280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18" y="0"/>
            <a:ext cx="543791" cy="13716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18" y="1006403"/>
            <a:ext cx="86487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9" y="2378003"/>
            <a:ext cx="11144931" cy="3669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7927" y="1735282"/>
            <a:ext cx="1236518" cy="25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445" y="4530436"/>
            <a:ext cx="1205346" cy="25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26" y="2095500"/>
            <a:ext cx="6238875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9" y="0"/>
            <a:ext cx="554182" cy="137160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9" y="1206643"/>
            <a:ext cx="5957455" cy="248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7045" y="1610591"/>
            <a:ext cx="2265219" cy="484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143830"/>
            <a:ext cx="710045" cy="137160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7" y="1274835"/>
            <a:ext cx="7124700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56" y="2790392"/>
            <a:ext cx="8904143" cy="39797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3056" y="1953491"/>
            <a:ext cx="622589" cy="36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585355" cy="137160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57275"/>
            <a:ext cx="7258050" cy="31432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9260" y="3209275"/>
            <a:ext cx="7567613" cy="31727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77645" y="5600700"/>
            <a:ext cx="1132610" cy="21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68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24345" cy="137160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" y="3047567"/>
            <a:ext cx="10868025" cy="2605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628342"/>
            <a:ext cx="10868025" cy="1419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2527" y="3491345"/>
            <a:ext cx="779318" cy="23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8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5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the subject follows the verb, find the subject and make sure that the verb agrees with it.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Example: Here </a:t>
            </a:r>
            <a:r>
              <a:rPr lang="en-US" sz="2800" b="1" dirty="0"/>
              <a:t>are</a:t>
            </a:r>
            <a:r>
              <a:rPr lang="en-US" sz="2800" dirty="0"/>
              <a:t> the </a:t>
            </a:r>
            <a:r>
              <a:rPr lang="en-US" sz="2800" b="1" dirty="0"/>
              <a:t>books</a:t>
            </a:r>
            <a:r>
              <a:rPr lang="en-US" sz="2800" dirty="0"/>
              <a:t> you reserved.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 Grammar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Copy the following sentence, underline the subject and verb, and correct if necessary.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There were a child left at the school after hours; his parents had no </a:t>
            </a:r>
            <a:r>
              <a:rPr lang="en-US" sz="2800" i="1" dirty="0" smtClean="0"/>
              <a:t>tact </a:t>
            </a:r>
            <a:r>
              <a:rPr lang="en-US" sz="2800" dirty="0" smtClean="0"/>
              <a:t>when expressing their anger to the principal.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85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206176"/>
            <a:ext cx="10058400" cy="791351"/>
          </a:xfrm>
        </p:spPr>
        <p:txBody>
          <a:bodyPr/>
          <a:lstStyle/>
          <a:p>
            <a:r>
              <a:rPr lang="en-US" dirty="0" smtClean="0"/>
              <a:t>Welcom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997527"/>
            <a:ext cx="11409218" cy="547600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Put phones away and have something to write with. Fill out your </a:t>
            </a:r>
            <a:r>
              <a:rPr lang="en-US" sz="3200" dirty="0" err="1" smtClean="0"/>
              <a:t>scantron</a:t>
            </a:r>
            <a:r>
              <a:rPr lang="en-US" sz="3200" dirty="0" smtClean="0"/>
              <a:t>. Date is 12/11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Honors – If you have late source notes, put them in the tray. Keep your outlines. I will need to go over these with everyone. </a:t>
            </a:r>
          </a:p>
          <a:p>
            <a:endParaRPr lang="en-US" sz="3200" dirty="0"/>
          </a:p>
          <a:p>
            <a:r>
              <a:rPr lang="en-US" sz="3200" dirty="0" smtClean="0"/>
              <a:t>Standard – Study Guides for extra credit? I need them now.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8" y="247740"/>
            <a:ext cx="10058400" cy="6978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finished…..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810491"/>
            <a:ext cx="11367654" cy="56838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Standard – Read the accompanying article on your desk and answer the questions that follow.</a:t>
            </a:r>
          </a:p>
          <a:p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Honors – Read the exemplar essay and answer the questions. Consider what I did for your rough draft.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406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7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684" y="544068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Rule 1 Grammar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858" y="822960"/>
            <a:ext cx="10058400" cy="3931920"/>
          </a:xfrm>
        </p:spPr>
        <p:txBody>
          <a:bodyPr>
            <a:noAutofit/>
          </a:bodyPr>
          <a:lstStyle/>
          <a:p>
            <a:r>
              <a:rPr lang="en-US" sz="2800" dirty="0"/>
              <a:t>Some indefinite pronouns are singular, some are plural, and some can be singular or plural depending on how they are used. </a:t>
            </a:r>
          </a:p>
          <a:p>
            <a:endParaRPr lang="en-US" sz="2800" dirty="0"/>
          </a:p>
          <a:p>
            <a:r>
              <a:rPr lang="en-US" sz="2800" dirty="0"/>
              <a:t>Singular: anybody, anyone, anything, each, either, everybody, everyone, everything, neither, nobody</a:t>
            </a:r>
          </a:p>
          <a:p>
            <a:r>
              <a:rPr lang="en-US" sz="2800" dirty="0"/>
              <a:t>Plural: both, few, many, and several</a:t>
            </a:r>
          </a:p>
          <a:p>
            <a:r>
              <a:rPr lang="en-US" sz="2800" dirty="0"/>
              <a:t>Both: all, any, more, most, none, and some.</a:t>
            </a:r>
          </a:p>
        </p:txBody>
      </p:sp>
    </p:spTree>
    <p:extLst>
      <p:ext uri="{BB962C8B-B14F-4D97-AF65-F5344CB8AC3E}">
        <p14:creationId xmlns:p14="http://schemas.microsoft.com/office/powerpoint/2010/main" val="37286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Copy the following sentence, underline the subject and verb, and correct if necessary.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Many of the applicants was </a:t>
            </a:r>
            <a:r>
              <a:rPr lang="en-US" sz="2800" i="1" dirty="0"/>
              <a:t>competent </a:t>
            </a:r>
            <a:r>
              <a:rPr lang="en-US" sz="2800" dirty="0"/>
              <a:t>and qualified for the position, so the employer had a tough decision to make.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Two Grammar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Compound subjects joined by </a:t>
            </a:r>
            <a:r>
              <a:rPr lang="en-US" sz="2800" i="1" dirty="0"/>
              <a:t>and </a:t>
            </a:r>
            <a:r>
              <a:rPr lang="en-US" sz="2800" dirty="0"/>
              <a:t>usually take a plural verb.  Singular subjects joined by </a:t>
            </a:r>
            <a:r>
              <a:rPr lang="en-US" sz="2800" i="1" dirty="0"/>
              <a:t>or</a:t>
            </a:r>
            <a:r>
              <a:rPr lang="en-US" sz="2800" dirty="0"/>
              <a:t> </a:t>
            </a:r>
            <a:r>
              <a:rPr lang="en-US" sz="2800" dirty="0" err="1"/>
              <a:t>or</a:t>
            </a:r>
            <a:r>
              <a:rPr lang="en-US" sz="2800" dirty="0"/>
              <a:t> </a:t>
            </a:r>
            <a:r>
              <a:rPr lang="en-US" sz="2800" i="1" dirty="0"/>
              <a:t>nor</a:t>
            </a:r>
            <a:r>
              <a:rPr lang="en-US" sz="2800" dirty="0"/>
              <a:t> take a singular verb.  When a singular and plural subject are joined by </a:t>
            </a:r>
            <a:r>
              <a:rPr lang="en-US" sz="2800" i="1" dirty="0"/>
              <a:t>or</a:t>
            </a:r>
            <a:r>
              <a:rPr lang="en-US" sz="2800" dirty="0"/>
              <a:t> </a:t>
            </a:r>
            <a:r>
              <a:rPr lang="en-US" sz="2800" dirty="0" err="1"/>
              <a:t>or</a:t>
            </a:r>
            <a:r>
              <a:rPr lang="en-US" sz="2800" dirty="0"/>
              <a:t> </a:t>
            </a:r>
            <a:r>
              <a:rPr lang="en-US" sz="2800" i="1" dirty="0"/>
              <a:t>nor</a:t>
            </a:r>
            <a:r>
              <a:rPr lang="en-US" sz="2800" dirty="0"/>
              <a:t>, the verb agrees with the subject nearer the verb.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Example: Either the </a:t>
            </a:r>
            <a:r>
              <a:rPr lang="en-US" sz="2800" b="1" dirty="0"/>
              <a:t>musicians</a:t>
            </a:r>
            <a:r>
              <a:rPr lang="en-US" sz="2800" b="1" i="1" dirty="0"/>
              <a:t> </a:t>
            </a:r>
            <a:r>
              <a:rPr lang="en-US" sz="2800" dirty="0"/>
              <a:t>or the </a:t>
            </a:r>
            <a:r>
              <a:rPr lang="en-US" sz="2800" b="1" dirty="0"/>
              <a:t>singer is</a:t>
            </a:r>
            <a:r>
              <a:rPr lang="en-US" sz="2800" b="1" i="1" dirty="0"/>
              <a:t> </a:t>
            </a:r>
            <a:r>
              <a:rPr lang="en-US" sz="2800" dirty="0"/>
              <a:t>off key.  </a:t>
            </a:r>
          </a:p>
        </p:txBody>
      </p:sp>
    </p:spTree>
    <p:extLst>
      <p:ext uri="{BB962C8B-B14F-4D97-AF65-F5344CB8AC3E}">
        <p14:creationId xmlns:p14="http://schemas.microsoft.com/office/powerpoint/2010/main" val="15757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Copy the following sentence, underline the subject and verb, and correct if </a:t>
            </a:r>
            <a:r>
              <a:rPr lang="en-US" sz="2800" dirty="0" smtClean="0"/>
              <a:t>necessary.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Neither the principal nor the teachers has answers for the </a:t>
            </a:r>
            <a:r>
              <a:rPr lang="en-US" sz="2800" i="1" dirty="0" smtClean="0"/>
              <a:t>discrepancy</a:t>
            </a:r>
            <a:r>
              <a:rPr lang="en-US" sz="2800" dirty="0" smtClean="0"/>
              <a:t> in the reports.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74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98</TotalTime>
  <Words>513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Century Gothic</vt:lpstr>
      <vt:lpstr>Garamond</vt:lpstr>
      <vt:lpstr>Savon</vt:lpstr>
      <vt:lpstr>Week 16 </vt:lpstr>
      <vt:lpstr>Monday</vt:lpstr>
      <vt:lpstr>Welcome</vt:lpstr>
      <vt:lpstr>When finished…..</vt:lpstr>
      <vt:lpstr>Tuesday</vt:lpstr>
      <vt:lpstr>Rule 1 Grammar Pattern</vt:lpstr>
      <vt:lpstr>Sentence Correction</vt:lpstr>
      <vt:lpstr>Day Two Grammar Pattern</vt:lpstr>
      <vt:lpstr>Sentence Correction</vt:lpstr>
      <vt:lpstr>Vocabulary</vt:lpstr>
      <vt:lpstr>Vocabulary</vt:lpstr>
      <vt:lpstr>Vocabulary</vt:lpstr>
      <vt:lpstr>Vocabulary</vt:lpstr>
      <vt:lpstr>Wednesday</vt:lpstr>
      <vt:lpstr>Day 3 Grammar Pattern</vt:lpstr>
      <vt:lpstr>Sentence Correction</vt:lpstr>
      <vt:lpstr>1 – 8 Match the Scenarios</vt:lpstr>
      <vt:lpstr>1</vt:lpstr>
      <vt:lpstr>2</vt:lpstr>
      <vt:lpstr>3</vt:lpstr>
      <vt:lpstr>4</vt:lpstr>
      <vt:lpstr>5</vt:lpstr>
      <vt:lpstr>6</vt:lpstr>
      <vt:lpstr>7</vt:lpstr>
      <vt:lpstr>8</vt:lpstr>
      <vt:lpstr>Thursday</vt:lpstr>
      <vt:lpstr>Day 4 Grammar Pattern</vt:lpstr>
      <vt:lpstr>Sentence Correction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16</dc:title>
  <dc:creator>Hickman, Kendra</dc:creator>
  <cp:lastModifiedBy>Hickman, Kendra</cp:lastModifiedBy>
  <cp:revision>9</cp:revision>
  <dcterms:created xsi:type="dcterms:W3CDTF">2017-11-26T01:17:43Z</dcterms:created>
  <dcterms:modified xsi:type="dcterms:W3CDTF">2017-12-11T13:00:23Z</dcterms:modified>
</cp:coreProperties>
</file>