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11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5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Idiosyncratic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peculiar to an individual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Nonchalant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casually unconcerned (sometimes falsely)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491" y="385465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917" y="435609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6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commas to set off a nonessential word or word group: one comma separates a nonessential element at the end of a sentence ; two or more commas set off a nonessential element in the middle of a sentence.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Example: The Hilltop Folk Festival</a:t>
            </a:r>
            <a:r>
              <a:rPr lang="en-US" sz="2800" b="1" dirty="0"/>
              <a:t>, planned for late July, </a:t>
            </a:r>
            <a:r>
              <a:rPr lang="en-US" sz="2800" dirty="0"/>
              <a:t>should attract many tourists.  </a:t>
            </a:r>
          </a:p>
        </p:txBody>
      </p:sp>
    </p:spTree>
    <p:extLst>
      <p:ext uri="{BB962C8B-B14F-4D97-AF65-F5344CB8AC3E}">
        <p14:creationId xmlns:p14="http://schemas.microsoft.com/office/powerpoint/2010/main" val="22894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Copy the following sentence, correct if necessary, and identify the nonessential element.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Bill who has </a:t>
            </a:r>
            <a:r>
              <a:rPr lang="en-US" sz="2800" i="1" dirty="0"/>
              <a:t>animosity</a:t>
            </a:r>
            <a:r>
              <a:rPr lang="en-US" sz="2800" dirty="0"/>
              <a:t> towards his boss loss his job due to insubordination. </a:t>
            </a:r>
          </a:p>
        </p:txBody>
      </p:sp>
    </p:spTree>
    <p:extLst>
      <p:ext uri="{BB962C8B-B14F-4D97-AF65-F5344CB8AC3E}">
        <p14:creationId xmlns:p14="http://schemas.microsoft.com/office/powerpoint/2010/main" val="33761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bitter hostility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Cathartic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/>
              <a:t>emotionally cleansing or relieving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51" y="3647769"/>
            <a:ext cx="3086101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020" y="4295469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7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Commas set off sentence elements in which words such as </a:t>
            </a:r>
            <a:r>
              <a:rPr lang="en-US" sz="2800" i="1" dirty="0"/>
              <a:t>never</a:t>
            </a:r>
            <a:r>
              <a:rPr lang="en-US" sz="2800" dirty="0"/>
              <a:t> and </a:t>
            </a:r>
            <a:r>
              <a:rPr lang="en-US" sz="2800" i="1" dirty="0"/>
              <a:t>unlike</a:t>
            </a:r>
            <a:r>
              <a:rPr lang="en-US" sz="2800" dirty="0"/>
              <a:t> express contrast.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Exampl</a:t>
            </a:r>
            <a:r>
              <a:rPr lang="en-US" sz="3200" dirty="0"/>
              <a:t>e: </a:t>
            </a:r>
            <a:r>
              <a:rPr lang="en-US" sz="2800" dirty="0"/>
              <a:t>A planet</a:t>
            </a:r>
            <a:r>
              <a:rPr lang="en-US" sz="2800" b="1" dirty="0"/>
              <a:t>, unlike a star,</a:t>
            </a:r>
            <a:r>
              <a:rPr lang="en-US" sz="2800" dirty="0"/>
              <a:t> reflects rather than generates light</a:t>
            </a:r>
          </a:p>
        </p:txBody>
      </p:sp>
    </p:spTree>
    <p:extLst>
      <p:ext uri="{BB962C8B-B14F-4D97-AF65-F5344CB8AC3E}">
        <p14:creationId xmlns:p14="http://schemas.microsoft.com/office/powerpoint/2010/main" val="26440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Copy the following sentence, correct if necessary, and identify the contrasting elements. 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dirty="0" err="1"/>
              <a:t>Liki</a:t>
            </a:r>
            <a:r>
              <a:rPr lang="en-US" sz="2800" dirty="0"/>
              <a:t> language unlike the English language is an </a:t>
            </a:r>
            <a:r>
              <a:rPr lang="en-US" sz="2800" i="1" dirty="0"/>
              <a:t>esoteric </a:t>
            </a:r>
            <a:r>
              <a:rPr lang="en-US" sz="2800" dirty="0"/>
              <a:t>one around the world.</a:t>
            </a:r>
          </a:p>
        </p:txBody>
      </p:sp>
    </p:spTree>
    <p:extLst>
      <p:ext uri="{BB962C8B-B14F-4D97-AF65-F5344CB8AC3E}">
        <p14:creationId xmlns:p14="http://schemas.microsoft.com/office/powerpoint/2010/main" val="4528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a scarce supply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Esoteric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understood by only a few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879" y="4230330"/>
            <a:ext cx="2590800" cy="135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46" y="4550550"/>
            <a:ext cx="16859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3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apostrophe, often followed by an –s, signals the possessive case of nouns. 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Example: Mona Lisa</a:t>
            </a:r>
            <a:r>
              <a:rPr lang="en-US" sz="2800" b="1" dirty="0"/>
              <a:t>’s</a:t>
            </a:r>
            <a:r>
              <a:rPr lang="en-US" sz="2800" dirty="0"/>
              <a:t> smile is still studied and appreciated today. </a:t>
            </a:r>
          </a:p>
        </p:txBody>
      </p:sp>
    </p:spTree>
    <p:extLst>
      <p:ext uri="{BB962C8B-B14F-4D97-AF65-F5344CB8AC3E}">
        <p14:creationId xmlns:p14="http://schemas.microsoft.com/office/powerpoint/2010/main" val="42278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Copy the following sentence and correct if necessary.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doctors </a:t>
            </a:r>
            <a:r>
              <a:rPr lang="en-US" sz="2800" i="1" dirty="0"/>
              <a:t>nonchalant </a:t>
            </a:r>
            <a:r>
              <a:rPr lang="en-US" sz="2800" dirty="0"/>
              <a:t> attitude caused the patients mom to worry. </a:t>
            </a:r>
          </a:p>
        </p:txBody>
      </p:sp>
    </p:spTree>
    <p:extLst>
      <p:ext uri="{BB962C8B-B14F-4D97-AF65-F5344CB8AC3E}">
        <p14:creationId xmlns:p14="http://schemas.microsoft.com/office/powerpoint/2010/main" val="15972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</TotalTime>
  <Words>246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</vt:lpstr>
      <vt:lpstr>Week 11 PPT</vt:lpstr>
      <vt:lpstr>Week 2</vt:lpstr>
      <vt:lpstr>Sentence Correction</vt:lpstr>
      <vt:lpstr>Vocabulary</vt:lpstr>
      <vt:lpstr>Week 2</vt:lpstr>
      <vt:lpstr>Sentence Correction</vt:lpstr>
      <vt:lpstr>Vocabulary</vt:lpstr>
      <vt:lpstr>Week 2</vt:lpstr>
      <vt:lpstr>Sentence Correction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 PPT</dc:title>
  <dc:creator>Hickman, Kendra</dc:creator>
  <cp:lastModifiedBy>Hickman, Kendra</cp:lastModifiedBy>
  <cp:revision>1</cp:revision>
  <dcterms:created xsi:type="dcterms:W3CDTF">2017-10-16T15:39:48Z</dcterms:created>
  <dcterms:modified xsi:type="dcterms:W3CDTF">2017-10-17T14:17:42Z</dcterms:modified>
</cp:coreProperties>
</file>