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E7616-5F17-4637-9C7D-1D72B65AFAC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61664-AE9C-4343-978E-4902421AD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5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8E762-A162-4630-8AE4-4BD78E4F7A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7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10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7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Copy the following sentence, correct if necessary, and identify each part of the series.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i="1" dirty="0"/>
              <a:t>magnanimous </a:t>
            </a:r>
            <a:r>
              <a:rPr lang="en-US" sz="2800" dirty="0"/>
              <a:t>celebrity donated money to charity took pictures with her fans and started a foundation in favor of underprivileged kids.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Homogenous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of the same or similar kind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Magnanimous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noble and generous in spirit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487" y="4498075"/>
            <a:ext cx="1871663" cy="188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856" y="4613820"/>
            <a:ext cx="183605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4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10 -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or more adjectives that precede the same noun are called coordinate adjectives.  Commas should be placed between coordinate adjectives.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Example: Crossing the </a:t>
            </a:r>
            <a:r>
              <a:rPr lang="en-US" sz="2800" b="1" dirty="0"/>
              <a:t>rushing, shallow</a:t>
            </a:r>
            <a:r>
              <a:rPr lang="en-US" sz="2800" dirty="0"/>
              <a:t> creek, I slipped off a rock and fell into the water.</a:t>
            </a:r>
          </a:p>
        </p:txBody>
      </p:sp>
    </p:spTree>
    <p:extLst>
      <p:ext uri="{BB962C8B-B14F-4D97-AF65-F5344CB8AC3E}">
        <p14:creationId xmlns:p14="http://schemas.microsoft.com/office/powerpoint/2010/main" val="557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 Correctio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Copy the following sentence, correct if necessary, and identify the coordinate adjectives.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Although he wasn’t a god Buddha was often </a:t>
            </a:r>
            <a:r>
              <a:rPr lang="en-US" sz="2800" i="1" dirty="0"/>
              <a:t>venerated</a:t>
            </a:r>
            <a:r>
              <a:rPr lang="en-US" sz="2800" dirty="0"/>
              <a:t> for his quiet peaceful spirit.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Sanguine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Cheerful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Venerate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respect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629" y="4247867"/>
            <a:ext cx="2150645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433" y="3742899"/>
            <a:ext cx="1428750" cy="199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3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Bathroom Passes are distributed</a:t>
            </a:r>
          </a:p>
          <a:p>
            <a:endParaRPr lang="en-US" sz="4000" dirty="0"/>
          </a:p>
          <a:p>
            <a:r>
              <a:rPr lang="en-US" sz="4000" dirty="0" smtClean="0"/>
              <a:t>PLAN – Nov. 8 – If you need a calculator, let me know.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5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10 -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comma follows an </a:t>
            </a:r>
            <a:r>
              <a:rPr lang="en-US" sz="2800" u="sng" dirty="0"/>
              <a:t>introductory phrase.</a:t>
            </a:r>
            <a:r>
              <a:rPr lang="en-US" sz="2800" dirty="0"/>
              <a:t>  Remember that a phrase is a sequence of grammatically related words </a:t>
            </a:r>
            <a:r>
              <a:rPr lang="en-US" sz="2800" u="sng" dirty="0"/>
              <a:t>without</a:t>
            </a:r>
            <a:r>
              <a:rPr lang="en-US" sz="2800" dirty="0"/>
              <a:t> a subject, predicate, or both.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Example: </a:t>
            </a:r>
            <a:r>
              <a:rPr lang="en-US" sz="2800" u="sng" dirty="0"/>
              <a:t>Despite a downturn in the national economy, </a:t>
            </a:r>
            <a:r>
              <a:rPr lang="en-US" sz="2800" dirty="0"/>
              <a:t>the number of students enrolled in this university has increased.  </a:t>
            </a:r>
          </a:p>
        </p:txBody>
      </p:sp>
    </p:spTree>
    <p:extLst>
      <p:ext uri="{BB962C8B-B14F-4D97-AF65-F5344CB8AC3E}">
        <p14:creationId xmlns:p14="http://schemas.microsoft.com/office/powerpoint/2010/main" val="8010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Copy the following sentence, correct if necessary, and identify the introductory phrase.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Due to Brad’s </a:t>
            </a:r>
            <a:r>
              <a:rPr lang="en-US" sz="2800" i="1" dirty="0"/>
              <a:t>capricious </a:t>
            </a:r>
            <a:r>
              <a:rPr lang="en-US" sz="2800" dirty="0"/>
              <a:t>behavior his psychiatrist recommended that he be checked into the nearest facility.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Anecdote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short account of an interesting or humorous incident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Capricious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impulsive, unpredictable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1" y="4709616"/>
            <a:ext cx="1837196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845" y="3845571"/>
            <a:ext cx="1685925" cy="167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4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10 -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comma often follows introductory words like interjections, </a:t>
            </a:r>
            <a:r>
              <a:rPr lang="en-US" sz="2800" b="1" dirty="0"/>
              <a:t>vocatives</a:t>
            </a:r>
            <a:r>
              <a:rPr lang="en-US" sz="2800" dirty="0"/>
              <a:t> (words used to address someone directly), or transitional words.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Example: </a:t>
            </a:r>
            <a:r>
              <a:rPr lang="en-US" sz="2800" u="sng" dirty="0"/>
              <a:t>Moreover,</a:t>
            </a:r>
            <a:r>
              <a:rPr lang="en-US" sz="2800" dirty="0"/>
              <a:t> the design will increase efficiency in the office. (transitional word)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74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Copy the following sentence, correct if necessary, and identify the introductory word.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Wow his </a:t>
            </a:r>
            <a:r>
              <a:rPr lang="en-US" sz="2800" i="1" dirty="0"/>
              <a:t>erudite</a:t>
            </a:r>
            <a:r>
              <a:rPr lang="en-US" sz="2800" dirty="0"/>
              <a:t> responses during the debate single-handedly secured the win for his team.</a:t>
            </a:r>
          </a:p>
        </p:txBody>
      </p:sp>
    </p:spTree>
    <p:extLst>
      <p:ext uri="{BB962C8B-B14F-4D97-AF65-F5344CB8AC3E}">
        <p14:creationId xmlns:p14="http://schemas.microsoft.com/office/powerpoint/2010/main" val="32087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intimidate or lessen one's courage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Erudite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scholarly, well educated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34" y="410844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212" y="405129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8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10 -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</a:t>
            </a:r>
            <a:r>
              <a:rPr lang="en-US" sz="2800" u="sng" dirty="0"/>
              <a:t>series</a:t>
            </a:r>
            <a:r>
              <a:rPr lang="en-US" sz="2800" dirty="0"/>
              <a:t> contains three or more parallel elements.  Commas separate words, phrases, or clauses in a series.  A comma appears after each item in the series except the last one.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Example: The company’s code of ethics encourages </a:t>
            </a:r>
            <a:r>
              <a:rPr lang="en-US" sz="2800" b="1" dirty="0"/>
              <a:t>seeking criticism of work, correcting mistakes, </a:t>
            </a:r>
            <a:r>
              <a:rPr lang="en-US" sz="2800" dirty="0"/>
              <a:t>and </a:t>
            </a:r>
            <a:r>
              <a:rPr lang="en-US" sz="2800" b="1" dirty="0"/>
              <a:t>acknowledging the contributions of everyone.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17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</TotalTime>
  <Words>416</Words>
  <Application>Microsoft Office PowerPoint</Application>
  <PresentationFormat>Widescreen</PresentationFormat>
  <Paragraphs>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Garamond</vt:lpstr>
      <vt:lpstr>Savon</vt:lpstr>
      <vt:lpstr>Week 10 PPT</vt:lpstr>
      <vt:lpstr>Reminders</vt:lpstr>
      <vt:lpstr>Week 10 - Monday</vt:lpstr>
      <vt:lpstr>Sentence Correction</vt:lpstr>
      <vt:lpstr>Vocabulary</vt:lpstr>
      <vt:lpstr>Week 10 - Tuesday</vt:lpstr>
      <vt:lpstr>Sentence Correction</vt:lpstr>
      <vt:lpstr>Vocabulary</vt:lpstr>
      <vt:lpstr>Week 10 - Wednesday</vt:lpstr>
      <vt:lpstr>Sentence Correction</vt:lpstr>
      <vt:lpstr>Vocabulary</vt:lpstr>
      <vt:lpstr>Week 10 - Thursday</vt:lpstr>
      <vt:lpstr>Sentence Correction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10 PPT</dc:title>
  <dc:creator>Hickman, Kendra</dc:creator>
  <cp:lastModifiedBy>Hickman, Kendra</cp:lastModifiedBy>
  <cp:revision>2</cp:revision>
  <dcterms:created xsi:type="dcterms:W3CDTF">2017-10-16T15:32:03Z</dcterms:created>
  <dcterms:modified xsi:type="dcterms:W3CDTF">2017-10-30T20:41:23Z</dcterms:modified>
</cp:coreProperties>
</file>