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2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A83FD35F-C92E-4362-8DF4-5BCBD74D9BC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348C8CA6-5075-457E-B412-10F25D930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55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7483-4C28-456B-99F7-41C80C74BB2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752F2-52FC-4E50-B42F-6D56025135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7483-4C28-456B-99F7-41C80C74BB2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752F2-52FC-4E50-B42F-6D5602513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7483-4C28-456B-99F7-41C80C74BB2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752F2-52FC-4E50-B42F-6D5602513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7483-4C28-456B-99F7-41C80C74BB2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752F2-52FC-4E50-B42F-6D5602513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7483-4C28-456B-99F7-41C80C74BB2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13752F2-52FC-4E50-B42F-6D56025135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7483-4C28-456B-99F7-41C80C74BB2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752F2-52FC-4E50-B42F-6D5602513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7483-4C28-456B-99F7-41C80C74BB2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752F2-52FC-4E50-B42F-6D5602513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7483-4C28-456B-99F7-41C80C74BB2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752F2-52FC-4E50-B42F-6D5602513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7483-4C28-456B-99F7-41C80C74BB2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752F2-52FC-4E50-B42F-6D5602513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7483-4C28-456B-99F7-41C80C74BB2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752F2-52FC-4E50-B42F-6D5602513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7483-4C28-456B-99F7-41C80C74BB2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752F2-52FC-4E50-B42F-6D5602513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367483-4C28-456B-99F7-41C80C74BB2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3752F2-52FC-4E50-B42F-6D56025135A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229600" cy="1828800"/>
          </a:xfrm>
        </p:spPr>
        <p:txBody>
          <a:bodyPr/>
          <a:lstStyle/>
          <a:p>
            <a:r>
              <a:rPr lang="en-US" dirty="0" smtClean="0"/>
              <a:t>Review of conflict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2286000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 smtClean="0"/>
              <a:t>Internal conflict </a:t>
            </a:r>
            <a:r>
              <a:rPr lang="en-US" dirty="0" smtClean="0"/>
              <a:t>(Man vs himself)- a conflict a character has within him or herself.</a:t>
            </a:r>
          </a:p>
          <a:p>
            <a:r>
              <a:rPr lang="en-US" u="sng" dirty="0" smtClean="0"/>
              <a:t>External Conflict</a:t>
            </a:r>
            <a:r>
              <a:rPr lang="en-US" dirty="0" smtClean="0"/>
              <a:t> (Man vs Man, Nature, machine, society)- a conflict a character has with an outside force such as another character or force of nature. </a:t>
            </a:r>
            <a:endParaRPr lang="en-US" u="sng" dirty="0" smtClean="0"/>
          </a:p>
        </p:txBody>
      </p:sp>
      <p:pic>
        <p:nvPicPr>
          <p:cNvPr id="1026" name="Picture 2" descr="C:\Users\Owner\AppData\Local\Microsoft\Windows\INetCache\IE\OFH5CGB2\illustration-land-versus-cattl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572000"/>
            <a:ext cx="3557588" cy="2158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35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TWEET SHEET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Choose two of following characters and create tweets </a:t>
            </a:r>
            <a:r>
              <a:rPr lang="en-US" i="1" dirty="0" smtClean="0"/>
              <a:t>focusing on the conflict going on with that character right now in the play </a:t>
            </a:r>
            <a:r>
              <a:rPr lang="en-US" dirty="0" smtClean="0"/>
              <a:t>(by the end of scene 3):</a:t>
            </a:r>
          </a:p>
          <a:p>
            <a:r>
              <a:rPr lang="en-US" dirty="0" smtClean="0"/>
              <a:t>- Oedipus</a:t>
            </a:r>
          </a:p>
          <a:p>
            <a:r>
              <a:rPr lang="en-US" dirty="0" smtClean="0"/>
              <a:t>- Jocasta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Choragos</a:t>
            </a:r>
            <a:endParaRPr lang="en-US" dirty="0" smtClean="0"/>
          </a:p>
          <a:p>
            <a:r>
              <a:rPr lang="en-US" dirty="0" smtClean="0"/>
              <a:t>- Messenger</a:t>
            </a:r>
          </a:p>
          <a:p>
            <a:r>
              <a:rPr lang="en-US" dirty="0" smtClean="0"/>
              <a:t>On the lines provided, provide an appropriate twitter handle and a tweet </a:t>
            </a:r>
            <a:r>
              <a:rPr lang="en-US" i="1" dirty="0" smtClean="0"/>
              <a:t>that focuses on either an internal or external conflict</a:t>
            </a:r>
            <a:r>
              <a:rPr lang="en-US" dirty="0" smtClean="0"/>
              <a:t>.  Please indicate in parenthesis whether or not the conflict is internal or external. Include a few </a:t>
            </a:r>
            <a:r>
              <a:rPr lang="en-US" smtClean="0"/>
              <a:t>appropriate hashtags as well.</a:t>
            </a:r>
            <a:endParaRPr lang="en-US" dirty="0" smtClean="0"/>
          </a:p>
        </p:txBody>
      </p:sp>
      <p:pic>
        <p:nvPicPr>
          <p:cNvPr id="2051" name="Picture 3" descr="C:\Users\Owner\AppData\Local\Microsoft\Windows\INetCache\IE\I9ZFV5N2\conflicto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785" y="2743200"/>
            <a:ext cx="1558925" cy="1734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18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TWEET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Novel/ Story/ Text: </a:t>
            </a:r>
            <a:r>
              <a:rPr lang="en-US" u="sng" dirty="0" smtClean="0"/>
              <a:t>Oedipus</a:t>
            </a:r>
            <a:r>
              <a:rPr lang="en-US" dirty="0" smtClean="0"/>
              <a:t> by Sophocles</a:t>
            </a:r>
          </a:p>
          <a:p>
            <a:pPr marL="137160" indent="0">
              <a:buNone/>
            </a:pPr>
            <a:r>
              <a:rPr lang="en-US" dirty="0" smtClean="0"/>
              <a:t>Character Chosen: Creon</a:t>
            </a:r>
          </a:p>
          <a:p>
            <a:pPr marL="137160" indent="0">
              <a:buNone/>
            </a:pPr>
            <a:r>
              <a:rPr lang="en-US" dirty="0" smtClean="0"/>
              <a:t>Chapter/Section: Part I</a:t>
            </a:r>
          </a:p>
          <a:p>
            <a:pPr marL="137160" indent="0">
              <a:buNone/>
            </a:pPr>
            <a:r>
              <a:rPr lang="en-US" dirty="0" smtClean="0"/>
              <a:t>Tweet:</a:t>
            </a:r>
          </a:p>
          <a:p>
            <a:pPr marL="137160" indent="0">
              <a:buNone/>
            </a:pPr>
            <a:r>
              <a:rPr lang="en-US" dirty="0" err="1" smtClean="0"/>
              <a:t>YBKing</a:t>
            </a:r>
            <a:r>
              <a:rPr lang="en-US" dirty="0" smtClean="0"/>
              <a:t> says: Why would Oedipus think I’d really want to be king? (external conflict with Oedipus)</a:t>
            </a:r>
          </a:p>
          <a:p>
            <a:pPr marL="137160" indent="0">
              <a:buNone/>
            </a:pPr>
            <a:r>
              <a:rPr lang="en-US" dirty="0" smtClean="0"/>
              <a:t>#</a:t>
            </a:r>
            <a:r>
              <a:rPr lang="en-US" dirty="0" err="1" smtClean="0"/>
              <a:t>BrotherPower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#</a:t>
            </a:r>
            <a:r>
              <a:rPr lang="en-US" dirty="0" err="1" smtClean="0"/>
              <a:t>NoNeedForTheCrown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#</a:t>
            </a:r>
            <a:r>
              <a:rPr lang="en-US" dirty="0" err="1" smtClean="0"/>
              <a:t>PowerNoHeadaches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5268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</TotalTime>
  <Words>185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Review of conflict</vt:lpstr>
      <vt:lpstr>TWEET SHEET DIRECTIONS</vt:lpstr>
      <vt:lpstr>Example of TWEET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conflict</dc:title>
  <dc:creator>Farran Williams</dc:creator>
  <cp:lastModifiedBy>Hickman, Kendra</cp:lastModifiedBy>
  <cp:revision>3</cp:revision>
  <cp:lastPrinted>2016-01-28T22:31:41Z</cp:lastPrinted>
  <dcterms:created xsi:type="dcterms:W3CDTF">2016-01-28T00:23:45Z</dcterms:created>
  <dcterms:modified xsi:type="dcterms:W3CDTF">2017-11-09T23:28:45Z</dcterms:modified>
</cp:coreProperties>
</file>