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SSR </a:t>
            </a:r>
            <a:r>
              <a:rPr lang="en-US" dirty="0" err="1"/>
              <a:t>ProJect</a:t>
            </a:r>
            <a:r>
              <a:rPr lang="en-US" dirty="0"/>
              <a:t> Reminders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3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048" y="518615"/>
            <a:ext cx="10962565" cy="621774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300 Points = 100 </a:t>
            </a:r>
            <a:r>
              <a:rPr lang="en-US" sz="2400" dirty="0" smtClean="0"/>
              <a:t>Grade Average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For every 25 points over 300, I will award two additional points to the final project grade. Meaning, you can score over a 100</a:t>
            </a:r>
          </a:p>
          <a:p>
            <a:endParaRPr lang="en-US" sz="2400" dirty="0"/>
          </a:p>
          <a:p>
            <a:r>
              <a:rPr lang="en-US" sz="2400" dirty="0"/>
              <a:t>I would shoot for 315 – 330 points for collateral of missing points on assignments</a:t>
            </a:r>
          </a:p>
          <a:p>
            <a:endParaRPr lang="en-US" sz="2400" dirty="0"/>
          </a:p>
          <a:p>
            <a:r>
              <a:rPr lang="en-US" sz="2400" dirty="0"/>
              <a:t>Make sure the cover page I have created with your points tallied is at the front of the portfolio</a:t>
            </a:r>
          </a:p>
          <a:p>
            <a:endParaRPr lang="en-US" sz="2400" dirty="0"/>
          </a:p>
          <a:p>
            <a:r>
              <a:rPr lang="en-US" sz="2400" dirty="0"/>
              <a:t>If you submit the project late, there are no extra points awarded. See the syllabus policy, you will be deducted a full letter </a:t>
            </a:r>
            <a:r>
              <a:rPr lang="en-US" sz="2400"/>
              <a:t>grade </a:t>
            </a:r>
            <a:r>
              <a:rPr lang="en-US" sz="2400" smtClean="0"/>
              <a:t>for </a:t>
            </a:r>
            <a:r>
              <a:rPr lang="en-US" sz="2400" dirty="0"/>
              <a:t>each day late.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If you do not do a required component, you will lose that percentage and you can not make it up. Even with extra points.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262" y="0"/>
            <a:ext cx="10544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/>
              <a:t>Grading</a:t>
            </a:r>
            <a:endParaRPr lang="en-US" sz="5400" u="sng" dirty="0"/>
          </a:p>
        </p:txBody>
      </p:sp>
    </p:spTree>
    <p:extLst>
      <p:ext uri="{BB962C8B-B14F-4D97-AF65-F5344CB8AC3E}">
        <p14:creationId xmlns:p14="http://schemas.microsoft.com/office/powerpoint/2010/main" val="53111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181" y="73487"/>
            <a:ext cx="9720072" cy="1499616"/>
          </a:xfrm>
        </p:spPr>
        <p:txBody>
          <a:bodyPr/>
          <a:lstStyle/>
          <a:p>
            <a:r>
              <a:rPr lang="en-US" dirty="0"/>
              <a:t>Submitting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75127"/>
            <a:ext cx="10728848" cy="5385732"/>
          </a:xfrm>
        </p:spPr>
        <p:txBody>
          <a:bodyPr>
            <a:normAutofit/>
          </a:bodyPr>
          <a:lstStyle/>
          <a:p>
            <a:r>
              <a:rPr lang="en-US" sz="2800" dirty="0"/>
              <a:t>The essay and journal must be submitted to turnitin.com by Friday, April 13. However, they must also be printed out and placed in your portfolio, indexed.</a:t>
            </a:r>
          </a:p>
          <a:p>
            <a:endParaRPr lang="en-US" sz="2800" dirty="0"/>
          </a:p>
          <a:p>
            <a:r>
              <a:rPr lang="en-US" sz="2800" dirty="0"/>
              <a:t>Large items that can not go into the portfolio still need an indexed entry in the portfolio. Bring the large item into my classroom Friday morning before school</a:t>
            </a:r>
          </a:p>
          <a:p>
            <a:endParaRPr lang="en-US" sz="2800" dirty="0"/>
          </a:p>
          <a:p>
            <a:r>
              <a:rPr lang="en-US" sz="2800" dirty="0"/>
              <a:t>You do not need to decorate the cover of your portfolio, but it should include at least your name and the book title</a:t>
            </a:r>
          </a:p>
        </p:txBody>
      </p:sp>
    </p:spTree>
    <p:extLst>
      <p:ext uri="{BB962C8B-B14F-4D97-AF65-F5344CB8AC3E}">
        <p14:creationId xmlns:p14="http://schemas.microsoft.com/office/powerpoint/2010/main" val="2387749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216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SSR ProJect Reminders</vt:lpstr>
      <vt:lpstr>PowerPoint Presentation</vt:lpstr>
      <vt:lpstr>Submitting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SSR ProJect Reminders</dc:title>
  <dc:creator>Hickman, Kendra</dc:creator>
  <cp:lastModifiedBy>Hickman, Kendra</cp:lastModifiedBy>
  <cp:revision>4</cp:revision>
  <dcterms:created xsi:type="dcterms:W3CDTF">2018-04-09T13:08:40Z</dcterms:created>
  <dcterms:modified xsi:type="dcterms:W3CDTF">2018-04-09T20:28:19Z</dcterms:modified>
</cp:coreProperties>
</file>