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0" d="100"/>
          <a:sy n="70" d="100"/>
        </p:scale>
        <p:origin x="4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Siddhartha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69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35" y="0"/>
            <a:ext cx="4408227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Period Password: </a:t>
            </a:r>
            <a:r>
              <a:rPr lang="en-US" dirty="0" err="1" smtClean="0"/>
              <a:t>oreo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72955" y="1510768"/>
            <a:ext cx="5854890" cy="51220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Directions</a:t>
            </a:r>
          </a:p>
          <a:p>
            <a:pPr marL="342900" indent="-342900">
              <a:buAutoNum type="arabicPeriod"/>
            </a:pPr>
            <a:r>
              <a:rPr lang="en-US" dirty="0" smtClean="0"/>
              <a:t>Create a group of no more than 3. You can pick your group. 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Head to hickmak.wordpress.com and find the post about 1</a:t>
            </a:r>
            <a:r>
              <a:rPr lang="en-US" baseline="30000" dirty="0" smtClean="0"/>
              <a:t>st</a:t>
            </a:r>
            <a:r>
              <a:rPr lang="en-US" dirty="0" smtClean="0"/>
              <a:t> period discussion questions. You will need to input the </a:t>
            </a:r>
          </a:p>
          <a:p>
            <a:pPr marL="342900" indent="-342900">
              <a:buAutoNum type="arabicPeriod"/>
            </a:pPr>
            <a:r>
              <a:rPr lang="en-US" dirty="0" smtClean="0"/>
              <a:t>Talk about your answers on the seven questions. Give complete ideas, use quotes when necessary. </a:t>
            </a:r>
          </a:p>
          <a:p>
            <a:pPr marL="342900" indent="-342900">
              <a:buAutoNum type="arabicPeriod"/>
            </a:pPr>
            <a:r>
              <a:rPr lang="en-US" dirty="0" smtClean="0"/>
              <a:t>Take turns posting your answers for each question. Note your group number, you can make a group name. Click reply to my post. Use smartphones to complete this</a:t>
            </a:r>
          </a:p>
          <a:p>
            <a:pPr marL="342900" indent="-342900">
              <a:buAutoNum type="arabicPeriod"/>
            </a:pPr>
            <a:r>
              <a:rPr lang="en-US" dirty="0" smtClean="0"/>
              <a:t>You most likely won’t see other posts since I have to “approve” them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27845" y="2883771"/>
            <a:ext cx="4754880" cy="37490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Group 1 – Jackson, Ava, Ronan (outside)</a:t>
            </a:r>
          </a:p>
          <a:p>
            <a:r>
              <a:rPr lang="en-US" dirty="0" smtClean="0"/>
              <a:t>Group 2 – Giana, Hannah, Rachael (outside)</a:t>
            </a:r>
          </a:p>
          <a:p>
            <a:r>
              <a:rPr lang="en-US" dirty="0" smtClean="0"/>
              <a:t>Group 3 – Ashley, Leah</a:t>
            </a:r>
          </a:p>
          <a:p>
            <a:r>
              <a:rPr lang="en-US" dirty="0" smtClean="0"/>
              <a:t>Group 4 – William, Jaden, Jack (outside)</a:t>
            </a:r>
          </a:p>
          <a:p>
            <a:r>
              <a:rPr lang="en-US" dirty="0" smtClean="0"/>
              <a:t>Group 5 – </a:t>
            </a:r>
            <a:r>
              <a:rPr lang="en-US" dirty="0" err="1" smtClean="0"/>
              <a:t>Avilon</a:t>
            </a:r>
            <a:r>
              <a:rPr lang="en-US" dirty="0" smtClean="0"/>
              <a:t>, Grace, Jay-</a:t>
            </a:r>
            <a:r>
              <a:rPr lang="en-US" dirty="0" err="1" smtClean="0"/>
              <a:t>Za</a:t>
            </a:r>
            <a:endParaRPr lang="en-US" dirty="0" smtClean="0"/>
          </a:p>
          <a:p>
            <a:r>
              <a:rPr lang="en-US" dirty="0" smtClean="0"/>
              <a:t>Group 6 – </a:t>
            </a:r>
            <a:r>
              <a:rPr lang="en-US" dirty="0" err="1" smtClean="0"/>
              <a:t>Zanijha</a:t>
            </a:r>
            <a:r>
              <a:rPr lang="en-US" dirty="0" smtClean="0"/>
              <a:t>, Chastity, Jade</a:t>
            </a:r>
          </a:p>
          <a:p>
            <a:r>
              <a:rPr lang="en-US" dirty="0" smtClean="0"/>
              <a:t>Group 7 – </a:t>
            </a:r>
            <a:r>
              <a:rPr lang="en-US" dirty="0" err="1" smtClean="0"/>
              <a:t>Jayna</a:t>
            </a:r>
            <a:r>
              <a:rPr lang="en-US" dirty="0" smtClean="0"/>
              <a:t>, Farrah</a:t>
            </a:r>
          </a:p>
          <a:p>
            <a:r>
              <a:rPr lang="en-US" dirty="0" smtClean="0"/>
              <a:t>Group 8 – Sammie, Cassidy, Isabel (outside)</a:t>
            </a:r>
          </a:p>
          <a:p>
            <a:r>
              <a:rPr lang="en-US" dirty="0" smtClean="0"/>
              <a:t>Group 9 – Snoop Dog –Collin, Ben</a:t>
            </a:r>
          </a:p>
          <a:p>
            <a:r>
              <a:rPr lang="en-US" dirty="0" smtClean="0"/>
              <a:t>Group 10 – Austin, Jordan (outside)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9976" y="0"/>
            <a:ext cx="3512024" cy="2787515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7014949" y="1091821"/>
            <a:ext cx="1132764" cy="928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49922" y="1118019"/>
            <a:ext cx="1665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Oreo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3936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35" y="0"/>
            <a:ext cx="4408227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Period Password: </a:t>
            </a:r>
            <a:r>
              <a:rPr lang="en-US" dirty="0" err="1" smtClean="0"/>
              <a:t>reese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72955" y="1510768"/>
            <a:ext cx="5854890" cy="51220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Directions</a:t>
            </a:r>
          </a:p>
          <a:p>
            <a:pPr marL="342900" indent="-342900">
              <a:buAutoNum type="arabicPeriod"/>
            </a:pPr>
            <a:r>
              <a:rPr lang="en-US" dirty="0" smtClean="0"/>
              <a:t>Create a group of no more than 3. You can pick your group. 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Head to hickmak.wordpress.com and find the post about 3</a:t>
            </a:r>
            <a:r>
              <a:rPr lang="en-US" baseline="30000" dirty="0" smtClean="0"/>
              <a:t>rd</a:t>
            </a:r>
            <a:r>
              <a:rPr lang="en-US" dirty="0" smtClean="0"/>
              <a:t> period discussion questions. You will need to input the password</a:t>
            </a:r>
          </a:p>
          <a:p>
            <a:pPr marL="342900" indent="-342900">
              <a:buAutoNum type="arabicPeriod"/>
            </a:pPr>
            <a:r>
              <a:rPr lang="en-US" dirty="0" smtClean="0"/>
              <a:t>Talk about your answers on the seven questions. Give complete ideas, use quotes when necessary. </a:t>
            </a:r>
          </a:p>
          <a:p>
            <a:pPr marL="342900" indent="-342900">
              <a:buAutoNum type="arabicPeriod"/>
            </a:pPr>
            <a:r>
              <a:rPr lang="en-US" dirty="0" smtClean="0"/>
              <a:t>Take turns posting your answers for each question. Note your group number, you can make a group name. Click reply to my post. Use smartphones to complete this</a:t>
            </a:r>
          </a:p>
          <a:p>
            <a:pPr marL="342900" indent="-342900">
              <a:buAutoNum type="arabicPeriod"/>
            </a:pPr>
            <a:r>
              <a:rPr lang="en-US" dirty="0" smtClean="0"/>
              <a:t>You most likely won’t see other posts since I have to “approve” them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27845" y="3130803"/>
            <a:ext cx="4754880" cy="350200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Group 1 – Joseph, Valerie M and J (outside)</a:t>
            </a:r>
          </a:p>
          <a:p>
            <a:r>
              <a:rPr lang="en-US" dirty="0" smtClean="0"/>
              <a:t>Group 2 – Caroline, Katherine (outside)</a:t>
            </a:r>
          </a:p>
          <a:p>
            <a:r>
              <a:rPr lang="en-US" dirty="0" smtClean="0"/>
              <a:t>Group 3 – Briana, Jackie, Jada (outside)</a:t>
            </a:r>
          </a:p>
          <a:p>
            <a:r>
              <a:rPr lang="en-US" dirty="0" smtClean="0"/>
              <a:t>Group 4 – Jacob, Chris L., Ian (outside)</a:t>
            </a:r>
          </a:p>
          <a:p>
            <a:r>
              <a:rPr lang="en-US" dirty="0" smtClean="0"/>
              <a:t>Group 5 – Maddie, Beatrice,  Chris S. </a:t>
            </a:r>
          </a:p>
          <a:p>
            <a:r>
              <a:rPr lang="en-US" dirty="0" smtClean="0"/>
              <a:t>Group 6 – </a:t>
            </a:r>
            <a:r>
              <a:rPr lang="en-US" dirty="0" err="1" smtClean="0"/>
              <a:t>Chayse</a:t>
            </a:r>
            <a:r>
              <a:rPr lang="en-US" dirty="0" smtClean="0"/>
              <a:t>, </a:t>
            </a:r>
            <a:r>
              <a:rPr lang="en-US" dirty="0" err="1" smtClean="0"/>
              <a:t>Niheira</a:t>
            </a:r>
            <a:endParaRPr lang="en-US" dirty="0" smtClean="0"/>
          </a:p>
          <a:p>
            <a:r>
              <a:rPr lang="en-US" dirty="0" smtClean="0"/>
              <a:t>Group 7 – Claire, </a:t>
            </a:r>
            <a:r>
              <a:rPr lang="en-US" dirty="0" err="1" smtClean="0"/>
              <a:t>Hamdi</a:t>
            </a:r>
            <a:r>
              <a:rPr lang="en-US" dirty="0" smtClean="0"/>
              <a:t>, Nick (outside)</a:t>
            </a:r>
          </a:p>
          <a:p>
            <a:r>
              <a:rPr lang="en-US" dirty="0" smtClean="0"/>
              <a:t>Group 8 – Ethan, Jack F. </a:t>
            </a:r>
          </a:p>
          <a:p>
            <a:r>
              <a:rPr lang="en-US" dirty="0" smtClean="0"/>
              <a:t>Group 9 – David, Zac</a:t>
            </a:r>
          </a:p>
          <a:p>
            <a:r>
              <a:rPr lang="en-US" dirty="0" smtClean="0"/>
              <a:t>Group 10 – Gabe, Camille, Storm</a:t>
            </a:r>
          </a:p>
          <a:p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7952549" y="810104"/>
            <a:ext cx="1132764" cy="928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60371" y="950962"/>
            <a:ext cx="1665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Reese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7330" y="0"/>
            <a:ext cx="2324669" cy="313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34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35" y="0"/>
            <a:ext cx="4408227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 </a:t>
            </a:r>
            <a:r>
              <a:rPr lang="en-US" dirty="0" smtClean="0"/>
              <a:t>Period Password: lily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72955" y="1510768"/>
            <a:ext cx="5854890" cy="51220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Directions</a:t>
            </a:r>
          </a:p>
          <a:p>
            <a:pPr marL="342900" indent="-342900">
              <a:buAutoNum type="arabicPeriod"/>
            </a:pPr>
            <a:r>
              <a:rPr lang="en-US" dirty="0" smtClean="0"/>
              <a:t>Create a group of no more than 3. You can pick your group. 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Head to hickmak.wordpress.com and find the post about 6</a:t>
            </a:r>
            <a:r>
              <a:rPr lang="en-US" baseline="30000" dirty="0" smtClean="0"/>
              <a:t>th</a:t>
            </a:r>
            <a:r>
              <a:rPr lang="en-US" dirty="0" smtClean="0"/>
              <a:t> period discussion questions. You will need to input the password</a:t>
            </a:r>
          </a:p>
          <a:p>
            <a:pPr marL="342900" indent="-342900">
              <a:buAutoNum type="arabicPeriod"/>
            </a:pPr>
            <a:r>
              <a:rPr lang="en-US" dirty="0" smtClean="0"/>
              <a:t>Talk about your answers on the seven questions. Give complete ideas, use quotes when necessary. </a:t>
            </a:r>
          </a:p>
          <a:p>
            <a:pPr marL="342900" indent="-342900">
              <a:buAutoNum type="arabicPeriod"/>
            </a:pPr>
            <a:r>
              <a:rPr lang="en-US" dirty="0" smtClean="0"/>
              <a:t>Take turns posting your answers for each question. Note your group number, you can make a group name. Click reply to my post. Use smartphones to complete this</a:t>
            </a:r>
          </a:p>
          <a:p>
            <a:pPr marL="342900" indent="-342900">
              <a:buAutoNum type="arabicPeriod"/>
            </a:pPr>
            <a:r>
              <a:rPr lang="en-US" dirty="0" smtClean="0"/>
              <a:t>You most likely won’t see other posts since I have to “approve” them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27845" y="2883771"/>
            <a:ext cx="4754880" cy="37490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Group 1 – </a:t>
            </a:r>
          </a:p>
          <a:p>
            <a:r>
              <a:rPr lang="en-US" dirty="0" smtClean="0"/>
              <a:t>Group 2 – </a:t>
            </a:r>
          </a:p>
          <a:p>
            <a:r>
              <a:rPr lang="en-US" dirty="0" smtClean="0"/>
              <a:t>Group 3 – </a:t>
            </a:r>
          </a:p>
          <a:p>
            <a:r>
              <a:rPr lang="en-US" dirty="0" smtClean="0"/>
              <a:t>Group 4 – </a:t>
            </a:r>
          </a:p>
          <a:p>
            <a:r>
              <a:rPr lang="en-US" dirty="0" smtClean="0"/>
              <a:t>Group 5 – </a:t>
            </a:r>
          </a:p>
          <a:p>
            <a:r>
              <a:rPr lang="en-US" dirty="0" smtClean="0"/>
              <a:t>Group 6 – </a:t>
            </a:r>
          </a:p>
          <a:p>
            <a:r>
              <a:rPr lang="en-US" dirty="0" smtClean="0"/>
              <a:t>Group 7 – </a:t>
            </a:r>
          </a:p>
          <a:p>
            <a:r>
              <a:rPr lang="en-US" dirty="0" smtClean="0"/>
              <a:t>Group 8 – </a:t>
            </a:r>
          </a:p>
          <a:p>
            <a:r>
              <a:rPr lang="en-US" dirty="0" smtClean="0"/>
              <a:t>Group 9 – </a:t>
            </a:r>
          </a:p>
          <a:p>
            <a:r>
              <a:rPr lang="en-US" dirty="0" smtClean="0"/>
              <a:t>Group 10 - </a:t>
            </a:r>
          </a:p>
          <a:p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7738280" y="443552"/>
            <a:ext cx="1132764" cy="928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455390" y="584410"/>
            <a:ext cx="1665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Lily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4817" y="-130441"/>
            <a:ext cx="2943225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92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0</TotalTime>
  <Words>535</Words>
  <Application>Microsoft Office PowerPoint</Application>
  <PresentationFormat>Widescreen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Garamond</vt:lpstr>
      <vt:lpstr>Savon</vt:lpstr>
      <vt:lpstr>Siddhartha Discussion</vt:lpstr>
      <vt:lpstr>1st Period Password: oreo</vt:lpstr>
      <vt:lpstr>3rd Period Password: reese</vt:lpstr>
      <vt:lpstr>6th Period Password: lily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Siddhartha Discussion</dc:title>
  <dc:creator>Hickman, Kendra</dc:creator>
  <cp:lastModifiedBy>Hickman, Kendra</cp:lastModifiedBy>
  <cp:revision>1</cp:revision>
  <dcterms:created xsi:type="dcterms:W3CDTF">2018-04-24T15:50:11Z</dcterms:created>
  <dcterms:modified xsi:type="dcterms:W3CDTF">2018-04-24T15:51:10Z</dcterms:modified>
</cp:coreProperties>
</file>