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0" d="100"/>
          <a:sy n="70" d="100"/>
        </p:scale>
        <p:origin x="28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4AE155B-A4A7-4F0E-BE7C-CD1A3C20F77A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DE5A485-C82C-4072-9336-8D8E39D6D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2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Quilt Square Assignment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92772"/>
            <a:ext cx="10178322" cy="51080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1) </a:t>
            </a:r>
            <a:r>
              <a:rPr lang="en-US" dirty="0" smtClean="0"/>
              <a:t>Write your name on the back of your Quilt Square </a:t>
            </a:r>
          </a:p>
          <a:p>
            <a:r>
              <a:rPr lang="en-US" dirty="0"/>
              <a:t>2</a:t>
            </a:r>
            <a:r>
              <a:rPr lang="en-US" dirty="0" smtClean="0"/>
              <a:t>) </a:t>
            </a:r>
            <a:r>
              <a:rPr lang="en-US" dirty="0"/>
              <a:t>A symbol that represents your philosophy </a:t>
            </a:r>
            <a:r>
              <a:rPr lang="en-US" dirty="0" smtClean="0"/>
              <a:t> (An example: “Peace and Love” could be a heart and peace sign)</a:t>
            </a:r>
            <a:endParaRPr lang="en-US" dirty="0"/>
          </a:p>
          <a:p>
            <a:r>
              <a:rPr lang="en-US" dirty="0"/>
              <a:t>3</a:t>
            </a:r>
            <a:r>
              <a:rPr lang="en-US" dirty="0" smtClean="0"/>
              <a:t>) At least one symbol of major </a:t>
            </a:r>
            <a:r>
              <a:rPr lang="en-US" dirty="0"/>
              <a:t>accomplishments or something you are proud of </a:t>
            </a:r>
          </a:p>
          <a:p>
            <a:r>
              <a:rPr lang="en-US" dirty="0"/>
              <a:t>4</a:t>
            </a:r>
            <a:r>
              <a:rPr lang="en-US" dirty="0" smtClean="0"/>
              <a:t>) </a:t>
            </a:r>
            <a:r>
              <a:rPr lang="en-US" dirty="0"/>
              <a:t>At least one symbol </a:t>
            </a:r>
            <a:r>
              <a:rPr lang="en-US" dirty="0" smtClean="0"/>
              <a:t>that represent your talents</a:t>
            </a:r>
            <a:r>
              <a:rPr lang="en-US" dirty="0"/>
              <a:t>, hobbies, and/or favorite pastime </a:t>
            </a:r>
          </a:p>
          <a:p>
            <a:r>
              <a:rPr lang="en-US" dirty="0"/>
              <a:t>5</a:t>
            </a:r>
            <a:r>
              <a:rPr lang="en-US" dirty="0" smtClean="0"/>
              <a:t>) </a:t>
            </a:r>
            <a:r>
              <a:rPr lang="en-US" dirty="0"/>
              <a:t>At least one symbol </a:t>
            </a:r>
            <a:r>
              <a:rPr lang="en-US" dirty="0" smtClean="0"/>
              <a:t>that represent important </a:t>
            </a:r>
            <a:r>
              <a:rPr lang="en-US" dirty="0"/>
              <a:t>people in your life </a:t>
            </a:r>
          </a:p>
          <a:p>
            <a:r>
              <a:rPr lang="en-US" dirty="0"/>
              <a:t>6</a:t>
            </a:r>
            <a:r>
              <a:rPr lang="en-US" dirty="0" smtClean="0"/>
              <a:t>) </a:t>
            </a:r>
            <a:r>
              <a:rPr lang="en-US" dirty="0"/>
              <a:t>At least one symbol </a:t>
            </a:r>
            <a:r>
              <a:rPr lang="en-US" dirty="0" smtClean="0"/>
              <a:t>that represent </a:t>
            </a:r>
            <a:r>
              <a:rPr lang="en-US" dirty="0"/>
              <a:t>t</a:t>
            </a:r>
            <a:r>
              <a:rPr lang="en-US" dirty="0" smtClean="0"/>
              <a:t>hings </a:t>
            </a:r>
            <a:r>
              <a:rPr lang="en-US" dirty="0"/>
              <a:t>you hold dear, such as pets, teams, clubs, 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7) Make sure your square is colorful and appealing to the eye. </a:t>
            </a:r>
          </a:p>
          <a:p>
            <a:endParaRPr lang="en-US" dirty="0"/>
          </a:p>
          <a:p>
            <a:r>
              <a:rPr lang="en-US" dirty="0" smtClean="0"/>
              <a:t>You should have a minimum of 5 symbols on your square and be able to explain how they relate to you and your life. </a:t>
            </a:r>
          </a:p>
          <a:p>
            <a:r>
              <a:rPr lang="en-US" dirty="0" smtClean="0"/>
              <a:t>If you need to, finish your quilt square for homework.  Due: Tuesday, 9/5/2017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File:Redheart.png - Wikipedia, the free encyclopedi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6580" y="2113620"/>
            <a:ext cx="620109" cy="628755"/>
          </a:xfrm>
          <a:prstGeom prst="rect">
            <a:avLst/>
          </a:prstGeom>
        </p:spPr>
      </p:pic>
      <p:pic>
        <p:nvPicPr>
          <p:cNvPr id="5" name="Picture 4" descr="&lt;strong&gt;Peace+sign&lt;/strong&gt;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929" y="2505067"/>
            <a:ext cx="474616" cy="474616"/>
          </a:xfrm>
          <a:prstGeom prst="rect">
            <a:avLst/>
          </a:prstGeom>
        </p:spPr>
      </p:pic>
      <p:pic>
        <p:nvPicPr>
          <p:cNvPr id="6" name="Picture 5" descr="Teen Black History Month Event: Story Quilt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0" y="45717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73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Quilt Square Assignment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92772"/>
            <a:ext cx="10178322" cy="51080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1) </a:t>
            </a:r>
            <a:r>
              <a:rPr lang="en-US" dirty="0" smtClean="0"/>
              <a:t>Write your name on the back of your Quilt Square </a:t>
            </a:r>
          </a:p>
          <a:p>
            <a:r>
              <a:rPr lang="en-US" dirty="0"/>
              <a:t>2</a:t>
            </a:r>
            <a:r>
              <a:rPr lang="en-US" dirty="0" smtClean="0"/>
              <a:t>) </a:t>
            </a:r>
            <a:r>
              <a:rPr lang="en-US" dirty="0"/>
              <a:t>A symbol that represents your philosophy </a:t>
            </a:r>
            <a:r>
              <a:rPr lang="en-US" dirty="0" smtClean="0"/>
              <a:t> (An example: “Peace and Love” could be a heart and peace sign)</a:t>
            </a:r>
            <a:endParaRPr lang="en-US" dirty="0"/>
          </a:p>
          <a:p>
            <a:r>
              <a:rPr lang="en-US" dirty="0"/>
              <a:t>3</a:t>
            </a:r>
            <a:r>
              <a:rPr lang="en-US" dirty="0" smtClean="0"/>
              <a:t>) At least one symbol of major </a:t>
            </a:r>
            <a:r>
              <a:rPr lang="en-US" dirty="0"/>
              <a:t>accomplishments or something you are proud of </a:t>
            </a:r>
          </a:p>
          <a:p>
            <a:r>
              <a:rPr lang="en-US" dirty="0"/>
              <a:t>4</a:t>
            </a:r>
            <a:r>
              <a:rPr lang="en-US" dirty="0" smtClean="0"/>
              <a:t>) </a:t>
            </a:r>
            <a:r>
              <a:rPr lang="en-US" dirty="0"/>
              <a:t>At least one symbol </a:t>
            </a:r>
            <a:r>
              <a:rPr lang="en-US" dirty="0" smtClean="0"/>
              <a:t>that represent your talents</a:t>
            </a:r>
            <a:r>
              <a:rPr lang="en-US" dirty="0"/>
              <a:t>, hobbies, and/or favorite pastime </a:t>
            </a:r>
          </a:p>
          <a:p>
            <a:r>
              <a:rPr lang="en-US" dirty="0"/>
              <a:t>5</a:t>
            </a:r>
            <a:r>
              <a:rPr lang="en-US" dirty="0" smtClean="0"/>
              <a:t>) </a:t>
            </a:r>
            <a:r>
              <a:rPr lang="en-US" dirty="0"/>
              <a:t>At least one symbol </a:t>
            </a:r>
            <a:r>
              <a:rPr lang="en-US" dirty="0" smtClean="0"/>
              <a:t>that represent important </a:t>
            </a:r>
            <a:r>
              <a:rPr lang="en-US" dirty="0"/>
              <a:t>people in your life </a:t>
            </a:r>
          </a:p>
          <a:p>
            <a:r>
              <a:rPr lang="en-US" dirty="0"/>
              <a:t>6</a:t>
            </a:r>
            <a:r>
              <a:rPr lang="en-US" dirty="0" smtClean="0"/>
              <a:t>) </a:t>
            </a:r>
            <a:r>
              <a:rPr lang="en-US" dirty="0"/>
              <a:t>At least one symbol </a:t>
            </a:r>
            <a:r>
              <a:rPr lang="en-US" dirty="0" smtClean="0"/>
              <a:t>that represent </a:t>
            </a:r>
            <a:r>
              <a:rPr lang="en-US" dirty="0"/>
              <a:t>t</a:t>
            </a:r>
            <a:r>
              <a:rPr lang="en-US" dirty="0" smtClean="0"/>
              <a:t>hings </a:t>
            </a:r>
            <a:r>
              <a:rPr lang="en-US" dirty="0"/>
              <a:t>you hold dear, such as pets, teams, clubs, 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7) Make sure your square is colorful and appealing to the eye. </a:t>
            </a:r>
          </a:p>
          <a:p>
            <a:endParaRPr lang="en-US" dirty="0"/>
          </a:p>
          <a:p>
            <a:r>
              <a:rPr lang="en-US" dirty="0" smtClean="0"/>
              <a:t>You should have a minimum of 5 symbols on your square and be able to explain how they relate to you and your life. </a:t>
            </a:r>
          </a:p>
          <a:p>
            <a:r>
              <a:rPr lang="en-US" dirty="0" smtClean="0"/>
              <a:t>If you need to, finish your quilt square for homework.  Due: Tuesday, 9/5/2017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File:Redheart.png - Wikipedia, the free encyclopedi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6580" y="2113620"/>
            <a:ext cx="620109" cy="628755"/>
          </a:xfrm>
          <a:prstGeom prst="rect">
            <a:avLst/>
          </a:prstGeom>
        </p:spPr>
      </p:pic>
      <p:pic>
        <p:nvPicPr>
          <p:cNvPr id="5" name="Picture 4" descr="&lt;strong&gt;Peace+sign&lt;/strong&gt;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929" y="2505067"/>
            <a:ext cx="474616" cy="474616"/>
          </a:xfrm>
          <a:prstGeom prst="rect">
            <a:avLst/>
          </a:prstGeom>
        </p:spPr>
      </p:pic>
      <p:pic>
        <p:nvPicPr>
          <p:cNvPr id="6" name="Picture 5" descr="Teen Black History Month Event: Story Quilt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0" y="45717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03685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35</TotalTime>
  <Words>326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Gill Sans MT</vt:lpstr>
      <vt:lpstr>Impact</vt:lpstr>
      <vt:lpstr>Badge</vt:lpstr>
      <vt:lpstr>Quilt Square Assignment </vt:lpstr>
      <vt:lpstr>Quilt Square Assignment </vt:lpstr>
    </vt:vector>
  </TitlesOfParts>
  <Company>Guilford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Quilt Square Assignment</dc:title>
  <dc:creator>Corbett, Desiree D</dc:creator>
  <cp:lastModifiedBy>Hickman, Kendra</cp:lastModifiedBy>
  <cp:revision>4</cp:revision>
  <cp:lastPrinted>2017-08-31T20:40:15Z</cp:lastPrinted>
  <dcterms:created xsi:type="dcterms:W3CDTF">2017-08-31T18:21:19Z</dcterms:created>
  <dcterms:modified xsi:type="dcterms:W3CDTF">2017-08-31T21:06:48Z</dcterms:modified>
</cp:coreProperties>
</file>