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Animation="0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4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3D4-4E1D-47F7-AD3E-F866535F0F1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E397-F769-44CE-A0B4-5C181A79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5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3D4-4E1D-47F7-AD3E-F866535F0F1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E397-F769-44CE-A0B4-5C181A79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5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3D4-4E1D-47F7-AD3E-F866535F0F1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E397-F769-44CE-A0B4-5C181A79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7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3D4-4E1D-47F7-AD3E-F866535F0F1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E397-F769-44CE-A0B4-5C181A79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9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3D4-4E1D-47F7-AD3E-F866535F0F1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E397-F769-44CE-A0B4-5C181A79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3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3D4-4E1D-47F7-AD3E-F866535F0F1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E397-F769-44CE-A0B4-5C181A79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3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3D4-4E1D-47F7-AD3E-F866535F0F1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E397-F769-44CE-A0B4-5C181A79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0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3D4-4E1D-47F7-AD3E-F866535F0F1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E397-F769-44CE-A0B4-5C181A79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8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3D4-4E1D-47F7-AD3E-F866535F0F1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E397-F769-44CE-A0B4-5C181A79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4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3D4-4E1D-47F7-AD3E-F866535F0F1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E397-F769-44CE-A0B4-5C181A79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7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E3D4-4E1D-47F7-AD3E-F866535F0F1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5E397-F769-44CE-A0B4-5C181A79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7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FE3D4-4E1D-47F7-AD3E-F866535F0F1A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5E397-F769-44CE-A0B4-5C181A79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5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3"/>
          <p:cNvSpPr>
            <a:spLocks noGrp="1"/>
          </p:cNvSpPr>
          <p:nvPr>
            <p:ph type="title"/>
          </p:nvPr>
        </p:nvSpPr>
        <p:spPr>
          <a:xfrm>
            <a:off x="1600200" y="920750"/>
            <a:ext cx="9144000" cy="56515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en-US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07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Times New Roman" pitchFamily="18" charset="0"/>
              </a:rPr>
              <a:t>“The Spider”</a:t>
            </a:r>
          </a:p>
        </p:txBody>
      </p:sp>
      <p:pic>
        <p:nvPicPr>
          <p:cNvPr id="1026" name="Picture 2" descr="z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219200"/>
            <a:ext cx="6629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685800" y="1219200"/>
            <a:ext cx="3124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Berlin Sans FB Demi" pitchFamily="34" charset="0"/>
              </a:rPr>
              <a:t>This cartoon appeared in the 26th edition of an anti-Semitic weekly newspaper in 1934. It reads, "The Spider. Many victims are trapped in the web, caught by flattering words. Rip the web of deceit and free German youth."</a:t>
            </a:r>
            <a:endParaRPr lang="en-US" sz="24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38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712"/>
    </mc:Choice>
    <mc:Fallback>
      <p:transition spd="slow" advTm="2071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6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9685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en-US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9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Times New Roman" pitchFamily="18" charset="0"/>
              </a:rPr>
              <a:t>"Behind the enemy powers: the Jew."</a:t>
            </a:r>
            <a:r>
              <a:rPr lang="en-US" sz="49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49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  <a:cs typeface="Times New Roman" pitchFamily="18" charset="0"/>
            </a:endParaRPr>
          </a:p>
        </p:txBody>
      </p:sp>
      <p:pic>
        <p:nvPicPr>
          <p:cNvPr id="7" name="Picture 2" descr="Nazi propaganda often portrayed Jews as engaged in a conspiracy to provoke war.  Here, a stereotyped Jew conspires behind the scenes to control the Allied powers, represented by the British, American, and Soviet flags.  The caption reads,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371601"/>
            <a:ext cx="9067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9123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956"/>
    </mc:Choice>
    <mc:Fallback>
      <p:transition spd="slow" advTm="2095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8686800" cy="10668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Times New Roman" pitchFamily="18" charset="0"/>
              </a:rPr>
              <a:t>“</a:t>
            </a:r>
            <a:r>
              <a:rPr lang="en-US" sz="36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Illustrating the Jew as a devil </a:t>
            </a:r>
            <a:r>
              <a:rPr lang="en-US" sz="36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  <a:cs typeface="Times New Roman" pitchFamily="18" charset="0"/>
              </a:rPr>
              <a:t>”</a:t>
            </a:r>
          </a:p>
        </p:txBody>
      </p:sp>
      <p:pic>
        <p:nvPicPr>
          <p:cNvPr id="2050" name="Picture 1" descr="G:\propagan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133476"/>
            <a:ext cx="9067800" cy="5724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93370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057"/>
    </mc:Choice>
    <mc:Fallback>
      <p:transition spd="slow" advTm="2105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“Jews Poison”</a:t>
            </a:r>
            <a:br>
              <a:rPr lang="en-US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"Just wait, we'll put a stop to your dirty tricks."</a:t>
            </a:r>
            <a:br>
              <a:rPr lang="en-US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endParaRPr>
          </a:p>
        </p:txBody>
      </p:sp>
      <p:pic>
        <p:nvPicPr>
          <p:cNvPr id="4" name="Content Placeholder 6" descr="z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543844"/>
            <a:ext cx="6629400" cy="497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3868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944"/>
    </mc:Choice>
    <mc:Fallback>
      <p:transition spd="slow" advTm="2094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7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“Weakness Costs”</a:t>
            </a:r>
            <a:endParaRPr lang="en-US" sz="7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600" y="1219200"/>
            <a:ext cx="3200400" cy="56388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50800"/>
                <a:latin typeface="Berlin Sans FB Demi" pitchFamily="34" charset="0"/>
              </a:rPr>
              <a:t>Daily cost to the state of maintaining one chronically ill person could be better spent </a:t>
            </a:r>
          </a:p>
          <a:p>
            <a:pPr>
              <a:buNone/>
            </a:pPr>
            <a:r>
              <a:rPr lang="en-US" b="1" dirty="0" smtClean="0">
                <a:ln w="50800"/>
                <a:latin typeface="Berlin Sans FB Demi" pitchFamily="34" charset="0"/>
              </a:rPr>
              <a:t>	supporting an entire healthy German family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  <a:endParaRPr lang="en-US" dirty="0"/>
          </a:p>
        </p:txBody>
      </p:sp>
      <p:pic>
        <p:nvPicPr>
          <p:cNvPr id="4" name="Picture 2" descr="C:\Documents and Settings\Owner\My Documents\My Pictures\i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1143000"/>
            <a:ext cx="6172200" cy="548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85499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218"/>
    </mc:Choice>
    <mc:Fallback>
      <p:transition spd="slow" advTm="2221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76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Berlin Sans FB Demi</vt:lpstr>
      <vt:lpstr>Calibri</vt:lpstr>
      <vt:lpstr>Calibri Light</vt:lpstr>
      <vt:lpstr>Stencil</vt:lpstr>
      <vt:lpstr>Times New Roman</vt:lpstr>
      <vt:lpstr>Office Theme</vt:lpstr>
      <vt:lpstr>   “The Spider”</vt:lpstr>
      <vt:lpstr>  "Behind the enemy powers: the Jew." </vt:lpstr>
      <vt:lpstr>“Illustrating the Jew as a devil ”</vt:lpstr>
      <vt:lpstr>“Jews Poison” "Just wait, we'll put a stop to your dirty tricks." </vt:lpstr>
      <vt:lpstr>“Weakness Costs”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Spider”</dc:title>
  <dc:creator>Hickman, Kendra</dc:creator>
  <cp:lastModifiedBy>Hickman, Kendra</cp:lastModifiedBy>
  <cp:revision>3</cp:revision>
  <dcterms:created xsi:type="dcterms:W3CDTF">2017-09-21T20:41:41Z</dcterms:created>
  <dcterms:modified xsi:type="dcterms:W3CDTF">2017-09-21T21:09:23Z</dcterms:modified>
</cp:coreProperties>
</file>