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65" d="100"/>
          <a:sy n="65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Oedipus Rex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36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9.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This is the place where the oracle is located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1507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people of Thebes pray to this god for help most often.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1019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These are Oedipus’s adoptive parents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5808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At the beginning of the play, Oedipus does not know he is the murder.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53290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This monster plagued the city of Thebes.  She had the head of woman, the body of a lion and the wings of an eagle.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29412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Asked to go away when he found out Oedipus was the new king; the one survivor of King Laius’s murder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4036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people of Thebes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63980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 the beginning of the play, asks Oedipus to help the people.  He serves the gods in a temple.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750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Tells Oedipus he might be adopted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8040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Current king of Thebes, solved the riddle of Sphinx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5055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Former King of Thebes, killed on the highway; it was foretold his son would kill him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6913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Queen of Thebes, wife of Oedipus, doesn’t believe in prophecies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636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City where there is a plague and the people are suffering because the murderer of their old king, Laius has not been found.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7668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413" y="2171700"/>
            <a:ext cx="9601200" cy="3581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Sent to the oracle at Delphi, accused of treason, says he doesn’t want to be king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7885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blind prophet, tell Oedipus that he is the murderer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7283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son will grow up to kill his father and marry his mother. </a:t>
            </a:r>
            <a:br>
              <a:rPr lang="en-US" sz="4800" dirty="0" smtClean="0"/>
            </a:br>
            <a:r>
              <a:rPr lang="en-US" sz="4800" dirty="0" smtClean="0"/>
              <a:t>Also, the reason why Oedipus left </a:t>
            </a:r>
            <a:br>
              <a:rPr lang="en-US" sz="4800" dirty="0" smtClean="0"/>
            </a:br>
            <a:r>
              <a:rPr lang="en-US" sz="4800" dirty="0" smtClean="0"/>
              <a:t>Corinth.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8364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Speaks for the people of Thebes, offers wise advice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298003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42</TotalTime>
  <Words>280</Words>
  <Application>Microsoft Office PowerPoint</Application>
  <PresentationFormat>Widescreen</PresentationFormat>
  <Paragraphs>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Franklin Gothic Book</vt:lpstr>
      <vt:lpstr>Crop</vt:lpstr>
      <vt:lpstr>Oedipus Rex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Oedipus Rex</dc:title>
  <dc:creator>Desiree D Corbett</dc:creator>
  <cp:lastModifiedBy>Hickman, Kendra</cp:lastModifiedBy>
  <cp:revision>5</cp:revision>
  <cp:lastPrinted>2016-12-05T13:00:33Z</cp:lastPrinted>
  <dcterms:created xsi:type="dcterms:W3CDTF">2016-12-05T01:44:45Z</dcterms:created>
  <dcterms:modified xsi:type="dcterms:W3CDTF">2017-11-17T19:02:51Z</dcterms:modified>
</cp:coreProperties>
</file>