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5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Macbeth Review Carousel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  <a:r>
              <a:rPr lang="en-US" smtClean="0"/>
              <a:t>II </a:t>
            </a:r>
            <a:r>
              <a:rPr lang="en-US" smtClean="0"/>
              <a:t>Hickman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70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9.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Banquo </a:t>
            </a:r>
            <a:r>
              <a:rPr lang="en-US" sz="4800" dirty="0"/>
              <a:t>suspects that Macbeth </a:t>
            </a:r>
            <a:r>
              <a:rPr lang="en-US" sz="4800" dirty="0" smtClean="0"/>
              <a:t>participated </a:t>
            </a:r>
            <a:r>
              <a:rPr lang="en-US" sz="4800" dirty="0"/>
              <a:t>in </a:t>
            </a:r>
            <a:r>
              <a:rPr lang="en-US" sz="4800" dirty="0" smtClean="0"/>
              <a:t>__________________’s murder.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2736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10.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Concerning </a:t>
            </a:r>
            <a:r>
              <a:rPr lang="en-US" sz="4400" dirty="0"/>
              <a:t>the evening banquet, Macbeth tells his wife to </a:t>
            </a:r>
            <a:r>
              <a:rPr lang="en-US" sz="4400" dirty="0" smtClean="0"/>
              <a:t>say </a:t>
            </a:r>
            <a:r>
              <a:rPr lang="en-US" sz="4400" dirty="0"/>
              <a:t>nice things about </a:t>
            </a:r>
            <a:r>
              <a:rPr lang="en-US" sz="4400" dirty="0" smtClean="0"/>
              <a:t>______________________.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0082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11.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/>
              <a:t>As a result of Macbeth’s behavior, Lady  Macbeth asks her guests at the banquet to  </a:t>
            </a:r>
            <a:r>
              <a:rPr lang="en-US" sz="4800" dirty="0" smtClean="0"/>
              <a:t>________________.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	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34521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12.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000" dirty="0"/>
              <a:t>At the banquet, Macbeth </a:t>
            </a:r>
            <a:r>
              <a:rPr lang="en-US" sz="6000" dirty="0" smtClean="0"/>
              <a:t>sees __________________________.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13.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The </a:t>
            </a:r>
            <a:r>
              <a:rPr lang="en-US" sz="4800" dirty="0"/>
              <a:t>Three Witches: “Double, double, toil and trouble; Fire burn and </a:t>
            </a:r>
            <a:r>
              <a:rPr lang="en-US" sz="4800" dirty="0" smtClean="0"/>
              <a:t>____________________.”</a:t>
            </a:r>
            <a:r>
              <a:rPr lang="en-US" sz="4800" dirty="0"/>
              <a:t>	</a:t>
            </a: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108451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14.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The first apparition tells Macbeth to </a:t>
            </a:r>
            <a:r>
              <a:rPr lang="en-US" sz="4400" dirty="0" smtClean="0"/>
              <a:t>_________________________.</a:t>
            </a:r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970404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15.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The second apparition tells Macbeth </a:t>
            </a:r>
            <a:r>
              <a:rPr lang="en-US" sz="4800" dirty="0" smtClean="0"/>
              <a:t> </a:t>
            </a:r>
            <a:r>
              <a:rPr lang="en-US" sz="4800" dirty="0"/>
              <a:t>no one born of a </a:t>
            </a:r>
            <a:r>
              <a:rPr lang="en-US" sz="4800" dirty="0" smtClean="0"/>
              <a:t>_________________ </a:t>
            </a:r>
            <a:r>
              <a:rPr lang="en-US" sz="4800" dirty="0"/>
              <a:t>will harm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4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16.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third apparition says that Macbeth shall not be vanquished until </a:t>
            </a:r>
            <a:r>
              <a:rPr lang="en-US" sz="4400" dirty="0" err="1" smtClean="0"/>
              <a:t>Birnham</a:t>
            </a:r>
            <a:r>
              <a:rPr lang="en-US" sz="4400" dirty="0" smtClean="0"/>
              <a:t> </a:t>
            </a:r>
            <a:r>
              <a:rPr lang="en-US" sz="4400" dirty="0"/>
              <a:t>Wood comes </a:t>
            </a:r>
            <a:r>
              <a:rPr lang="en-US" sz="4400" dirty="0" smtClean="0"/>
              <a:t>to______________________.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8789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17.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/>
              <a:t>Seyton</a:t>
            </a:r>
            <a:r>
              <a:rPr lang="en-US" sz="4400" dirty="0"/>
              <a:t> tells Macbeth that </a:t>
            </a:r>
            <a:r>
              <a:rPr lang="en-US" sz="4400" dirty="0" smtClean="0"/>
              <a:t>Lady </a:t>
            </a:r>
            <a:r>
              <a:rPr lang="en-US" sz="4400" dirty="0"/>
              <a:t>Macbeth has </a:t>
            </a:r>
            <a:r>
              <a:rPr lang="en-US" sz="4400" dirty="0" smtClean="0"/>
              <a:t>____________________.</a:t>
            </a:r>
            <a:endParaRPr lang="en-US" sz="4400" dirty="0"/>
          </a:p>
          <a:p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690965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18.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Macduff tells Macbeth that he </a:t>
            </a:r>
            <a:r>
              <a:rPr lang="en-US" sz="4800" dirty="0" smtClean="0"/>
              <a:t>was</a:t>
            </a:r>
            <a:r>
              <a:rPr lang="en-US" sz="4800" dirty="0"/>
              <a:t> </a:t>
            </a:r>
            <a:r>
              <a:rPr lang="en-US" sz="4800" dirty="0" smtClean="0"/>
              <a:t>removed </a:t>
            </a:r>
            <a:r>
              <a:rPr lang="en-US" sz="4800" dirty="0"/>
              <a:t>from his </a:t>
            </a:r>
            <a:r>
              <a:rPr lang="en-US" sz="4800" dirty="0" smtClean="0"/>
              <a:t>____________________________ prematurely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6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1. The </a:t>
            </a:r>
            <a:r>
              <a:rPr lang="en-US" sz="5400" dirty="0"/>
              <a:t>witches also say </a:t>
            </a:r>
            <a:r>
              <a:rPr lang="en-US" sz="5400" dirty="0" smtClean="0"/>
              <a:t>________________ will </a:t>
            </a:r>
            <a:r>
              <a:rPr lang="en-US" sz="5400" dirty="0"/>
              <a:t>have children who are </a:t>
            </a:r>
            <a:r>
              <a:rPr lang="en-US" sz="5400" dirty="0" smtClean="0"/>
              <a:t>kings.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67700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19.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A messenger tells Macbeth that </a:t>
            </a:r>
            <a:r>
              <a:rPr lang="en-US" sz="4800" dirty="0" smtClean="0"/>
              <a:t>______________________is moving.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20629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20.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Malcolm invites everyone to Scone </a:t>
            </a:r>
            <a:r>
              <a:rPr lang="en-US" sz="5400" dirty="0" smtClean="0"/>
              <a:t>to witness his_________________.</a:t>
            </a:r>
            <a:endParaRPr lang="en-US" sz="54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75110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1. The </a:t>
            </a:r>
            <a:r>
              <a:rPr lang="en-US" sz="5400" dirty="0"/>
              <a:t>witches also say </a:t>
            </a:r>
            <a:r>
              <a:rPr lang="en-US" sz="5400" dirty="0" smtClean="0"/>
              <a:t>____Banquo_____ will </a:t>
            </a:r>
            <a:r>
              <a:rPr lang="en-US" sz="5400" dirty="0"/>
              <a:t>have children who are </a:t>
            </a:r>
            <a:r>
              <a:rPr lang="en-US" sz="5400" dirty="0" smtClean="0"/>
              <a:t>kings.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91505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2.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10657304" cy="3450613"/>
          </a:xfrm>
        </p:spPr>
        <p:txBody>
          <a:bodyPr>
            <a:noAutofit/>
          </a:bodyPr>
          <a:lstStyle/>
          <a:p>
            <a:r>
              <a:rPr lang="en-US" sz="4800" dirty="0" smtClean="0"/>
              <a:t> </a:t>
            </a:r>
            <a:r>
              <a:rPr lang="en-US" sz="4800" dirty="0"/>
              <a:t>At the palace, Duncan tells Macbeth that </a:t>
            </a:r>
            <a:r>
              <a:rPr lang="en-US" sz="4800" dirty="0" smtClean="0"/>
              <a:t>___</a:t>
            </a:r>
            <a:r>
              <a:rPr lang="en-US" sz="4800" dirty="0" err="1" smtClean="0"/>
              <a:t>Malcolm__will</a:t>
            </a:r>
            <a:r>
              <a:rPr lang="en-US" sz="4800" dirty="0" smtClean="0"/>
              <a:t> </a:t>
            </a:r>
            <a:r>
              <a:rPr lang="en-US" sz="4800" dirty="0"/>
              <a:t>be successor to the </a:t>
            </a:r>
            <a:r>
              <a:rPr lang="en-US" sz="4800" dirty="0" smtClean="0"/>
              <a:t>throne.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37878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3.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__Inverness____ is </a:t>
            </a:r>
            <a:r>
              <a:rPr lang="en-US" sz="6000" dirty="0"/>
              <a:t>the name of Macbeth’s </a:t>
            </a:r>
            <a:r>
              <a:rPr lang="en-US" sz="6000" dirty="0" smtClean="0"/>
              <a:t>castle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517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4.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10394068" cy="3450613"/>
          </a:xfrm>
        </p:spPr>
        <p:txBody>
          <a:bodyPr>
            <a:noAutofit/>
          </a:bodyPr>
          <a:lstStyle/>
          <a:p>
            <a:r>
              <a:rPr lang="en-US" sz="5400" dirty="0" smtClean="0"/>
              <a:t>When </a:t>
            </a:r>
            <a:r>
              <a:rPr lang="en-US" sz="5400" dirty="0"/>
              <a:t>Macbeth questions their plan, </a:t>
            </a:r>
            <a:r>
              <a:rPr lang="en-US" sz="5400" dirty="0" smtClean="0"/>
              <a:t>_Lady </a:t>
            </a:r>
            <a:r>
              <a:rPr lang="en-US" sz="5400" dirty="0" err="1" smtClean="0"/>
              <a:t>Macbeth_questions</a:t>
            </a:r>
            <a:r>
              <a:rPr lang="en-US" sz="5400" dirty="0" smtClean="0"/>
              <a:t> </a:t>
            </a:r>
            <a:r>
              <a:rPr lang="en-US" sz="5400" dirty="0"/>
              <a:t>his </a:t>
            </a:r>
            <a:r>
              <a:rPr lang="en-US" sz="5400" dirty="0" smtClean="0"/>
              <a:t>manhood.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77267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5.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 smtClean="0"/>
              <a:t>Act </a:t>
            </a:r>
            <a:r>
              <a:rPr lang="en-US" sz="5400" dirty="0"/>
              <a:t>II begins with Banquo telling Macbeth </a:t>
            </a:r>
            <a:r>
              <a:rPr lang="en-US" sz="5400" dirty="0" smtClean="0"/>
              <a:t>he </a:t>
            </a:r>
            <a:r>
              <a:rPr lang="en-US" sz="5400" dirty="0"/>
              <a:t>remembers what the </a:t>
            </a:r>
            <a:r>
              <a:rPr lang="en-US" sz="5400" dirty="0" smtClean="0"/>
              <a:t>_witches_ </a:t>
            </a:r>
            <a:r>
              <a:rPr lang="en-US" sz="5400" dirty="0"/>
              <a:t>said.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85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6.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4800" dirty="0"/>
              <a:t>Lady Macbeth takes the king’s guards’ daggers from Macbeth </a:t>
            </a:r>
            <a:r>
              <a:rPr lang="en-US" sz="4800" dirty="0" smtClean="0"/>
              <a:t>smears </a:t>
            </a:r>
            <a:r>
              <a:rPr lang="en-US" sz="4800" dirty="0"/>
              <a:t>the guards with </a:t>
            </a:r>
            <a:r>
              <a:rPr lang="en-US" sz="4800" dirty="0" smtClean="0"/>
              <a:t>__blood__.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73043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7.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Lennox </a:t>
            </a:r>
            <a:r>
              <a:rPr lang="en-US" sz="5400" dirty="0"/>
              <a:t>tells Macbeth that the night was </a:t>
            </a:r>
            <a:r>
              <a:rPr lang="en-US" sz="5400" dirty="0" smtClean="0"/>
              <a:t>filled </a:t>
            </a:r>
            <a:r>
              <a:rPr lang="en-US" sz="5400" dirty="0" err="1" smtClean="0"/>
              <a:t>with__screams</a:t>
            </a:r>
            <a:r>
              <a:rPr lang="en-US" sz="5400" dirty="0" smtClean="0"/>
              <a:t> of death__.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17307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8.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 </a:t>
            </a:r>
            <a:r>
              <a:rPr lang="en-US" sz="5400" dirty="0"/>
              <a:t>sons of Duncan </a:t>
            </a:r>
            <a:r>
              <a:rPr lang="en-US" sz="5400" dirty="0" smtClean="0"/>
              <a:t>run away to _England and Ireland_.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2786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2.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10657304" cy="3450613"/>
          </a:xfrm>
        </p:spPr>
        <p:txBody>
          <a:bodyPr>
            <a:noAutofit/>
          </a:bodyPr>
          <a:lstStyle/>
          <a:p>
            <a:r>
              <a:rPr lang="en-US" sz="4800" dirty="0" smtClean="0"/>
              <a:t> </a:t>
            </a:r>
            <a:r>
              <a:rPr lang="en-US" sz="4800" dirty="0"/>
              <a:t>At the palace, Duncan tells Macbeth that </a:t>
            </a:r>
            <a:r>
              <a:rPr lang="en-US" sz="4800" dirty="0" smtClean="0"/>
              <a:t>___________________will </a:t>
            </a:r>
            <a:r>
              <a:rPr lang="en-US" sz="4800" dirty="0"/>
              <a:t>be successor to the </a:t>
            </a:r>
            <a:r>
              <a:rPr lang="en-US" sz="4800" dirty="0" smtClean="0"/>
              <a:t>throne.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28829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9.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Banquo </a:t>
            </a:r>
            <a:r>
              <a:rPr lang="en-US" sz="4800" dirty="0"/>
              <a:t>suspects that Macbeth </a:t>
            </a:r>
            <a:r>
              <a:rPr lang="en-US" sz="4800" dirty="0" smtClean="0"/>
              <a:t>participated </a:t>
            </a:r>
            <a:r>
              <a:rPr lang="en-US" sz="4800" dirty="0"/>
              <a:t>in </a:t>
            </a:r>
            <a:r>
              <a:rPr lang="en-US" sz="4800" dirty="0" smtClean="0"/>
              <a:t>__</a:t>
            </a:r>
            <a:r>
              <a:rPr lang="en-US" sz="4800" dirty="0" err="1" smtClean="0"/>
              <a:t>Duncan_’s</a:t>
            </a:r>
            <a:r>
              <a:rPr lang="en-US" sz="4800" dirty="0" smtClean="0"/>
              <a:t> murder.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2370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10.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Concerning </a:t>
            </a:r>
            <a:r>
              <a:rPr lang="en-US" sz="4400" dirty="0"/>
              <a:t>the evening banquet, Macbeth tells his wife to </a:t>
            </a:r>
            <a:r>
              <a:rPr lang="en-US" sz="4400" dirty="0" smtClean="0"/>
              <a:t>say </a:t>
            </a:r>
            <a:r>
              <a:rPr lang="en-US" sz="4400" dirty="0"/>
              <a:t>nice things about </a:t>
            </a:r>
            <a:r>
              <a:rPr lang="en-US" sz="4400" dirty="0" smtClean="0"/>
              <a:t>__Banquo__.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265549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11.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As a result of Macbeth’s behavior, Lady  Macbeth asks her guests at the banquet to  </a:t>
            </a:r>
            <a:r>
              <a:rPr lang="en-US" sz="4800" dirty="0" smtClean="0"/>
              <a:t>__leave__.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	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2245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12.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At the banquet, Macbeth </a:t>
            </a:r>
            <a:r>
              <a:rPr lang="en-US" sz="6000" dirty="0" smtClean="0"/>
              <a:t>sees __Banquo’s Ghost__.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348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13.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</a:t>
            </a:r>
            <a:r>
              <a:rPr lang="en-US" sz="4800" dirty="0"/>
              <a:t>Three Witches: “Double, double, toil and trouble; Fire burn and </a:t>
            </a:r>
            <a:r>
              <a:rPr lang="en-US" sz="4800" dirty="0" smtClean="0"/>
              <a:t>_cauldron bubble__.”</a:t>
            </a:r>
            <a:r>
              <a:rPr lang="en-US" sz="4800" dirty="0"/>
              <a:t>	</a:t>
            </a: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434129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14.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The first apparition tells Macbeth to </a:t>
            </a:r>
            <a:r>
              <a:rPr lang="en-US" sz="4400" dirty="0" smtClean="0"/>
              <a:t>_ beware Macduff__.</a:t>
            </a:r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1740227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15.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second apparition tells Macbeth </a:t>
            </a:r>
            <a:r>
              <a:rPr lang="en-US" sz="4800" dirty="0" smtClean="0"/>
              <a:t> </a:t>
            </a:r>
            <a:r>
              <a:rPr lang="en-US" sz="4800" dirty="0"/>
              <a:t>no one born of a </a:t>
            </a:r>
            <a:r>
              <a:rPr lang="en-US" sz="4800" dirty="0" smtClean="0"/>
              <a:t>__woman___ </a:t>
            </a:r>
            <a:r>
              <a:rPr lang="en-US" sz="4800" dirty="0"/>
              <a:t>will harm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87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16.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third apparition says that Macbeth shall not be vanquished until </a:t>
            </a:r>
            <a:r>
              <a:rPr lang="en-US" sz="4400" dirty="0" err="1" smtClean="0"/>
              <a:t>Birnham</a:t>
            </a:r>
            <a:r>
              <a:rPr lang="en-US" sz="4400" dirty="0" smtClean="0"/>
              <a:t> </a:t>
            </a:r>
            <a:r>
              <a:rPr lang="en-US" sz="4400" dirty="0"/>
              <a:t>Wood comes </a:t>
            </a:r>
            <a:r>
              <a:rPr lang="en-US" sz="4400" dirty="0" smtClean="0"/>
              <a:t>to__</a:t>
            </a:r>
            <a:r>
              <a:rPr lang="en-US" sz="4400" dirty="0" err="1" smtClean="0"/>
              <a:t>Dunsinane</a:t>
            </a:r>
            <a:r>
              <a:rPr lang="en-US" sz="4400" dirty="0" smtClean="0"/>
              <a:t>__.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61636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17.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/>
              <a:t>Seyton</a:t>
            </a:r>
            <a:r>
              <a:rPr lang="en-US" sz="4400" dirty="0"/>
              <a:t> tells Macbeth that </a:t>
            </a:r>
            <a:r>
              <a:rPr lang="en-US" sz="4400" dirty="0" smtClean="0"/>
              <a:t>Lady </a:t>
            </a:r>
            <a:r>
              <a:rPr lang="en-US" sz="4400" dirty="0"/>
              <a:t>Macbeth has </a:t>
            </a:r>
            <a:r>
              <a:rPr lang="en-US" sz="4400" dirty="0" smtClean="0"/>
              <a:t>__died__.</a:t>
            </a:r>
            <a:endParaRPr lang="en-US" sz="4400" dirty="0"/>
          </a:p>
          <a:p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7910093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18.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Macduff tells Macbeth that he </a:t>
            </a:r>
            <a:r>
              <a:rPr lang="en-US" sz="4800" dirty="0" smtClean="0"/>
              <a:t>was</a:t>
            </a:r>
            <a:r>
              <a:rPr lang="en-US" sz="4800" dirty="0"/>
              <a:t> </a:t>
            </a:r>
            <a:r>
              <a:rPr lang="en-US" sz="4800" dirty="0" smtClean="0"/>
              <a:t>removed </a:t>
            </a:r>
            <a:r>
              <a:rPr lang="en-US" sz="4800" dirty="0"/>
              <a:t>from his </a:t>
            </a:r>
            <a:r>
              <a:rPr lang="en-US" sz="4800" dirty="0" smtClean="0"/>
              <a:t>__mother’s womb___ prematurely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7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3.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____________________ is </a:t>
            </a:r>
            <a:r>
              <a:rPr lang="en-US" sz="6000" dirty="0"/>
              <a:t>the name of Macbeth’s </a:t>
            </a:r>
            <a:r>
              <a:rPr lang="en-US" sz="6000" dirty="0" smtClean="0"/>
              <a:t>castle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43356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19.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A messenger tells Macbeth that </a:t>
            </a:r>
            <a:r>
              <a:rPr lang="en-US" sz="4800" dirty="0" smtClean="0"/>
              <a:t>_</a:t>
            </a:r>
            <a:r>
              <a:rPr lang="en-US" sz="4800" dirty="0" err="1" smtClean="0"/>
              <a:t>Birnham</a:t>
            </a:r>
            <a:r>
              <a:rPr lang="en-US" sz="4800" dirty="0" smtClean="0"/>
              <a:t> </a:t>
            </a:r>
            <a:r>
              <a:rPr lang="en-US" sz="4800" dirty="0" err="1" smtClean="0"/>
              <a:t>Wood__is</a:t>
            </a:r>
            <a:r>
              <a:rPr lang="en-US" sz="4800" dirty="0" smtClean="0"/>
              <a:t> moving.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483567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20.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Malcolm invites everyone to Scone </a:t>
            </a:r>
            <a:r>
              <a:rPr lang="en-US" sz="5400" dirty="0" smtClean="0"/>
              <a:t>to witness </a:t>
            </a:r>
            <a:r>
              <a:rPr lang="en-US" sz="5400" dirty="0" err="1" smtClean="0"/>
              <a:t>his__coronation</a:t>
            </a:r>
            <a:r>
              <a:rPr lang="en-US" sz="5400" dirty="0" smtClean="0"/>
              <a:t>___.</a:t>
            </a:r>
            <a:endParaRPr lang="en-US" sz="54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6140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4.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10394068" cy="3450613"/>
          </a:xfrm>
        </p:spPr>
        <p:txBody>
          <a:bodyPr>
            <a:noAutofit/>
          </a:bodyPr>
          <a:lstStyle/>
          <a:p>
            <a:r>
              <a:rPr lang="en-US" sz="5400" dirty="0" smtClean="0"/>
              <a:t>When </a:t>
            </a:r>
            <a:r>
              <a:rPr lang="en-US" sz="5400" dirty="0"/>
              <a:t>Macbeth questions their plan, </a:t>
            </a:r>
            <a:r>
              <a:rPr lang="en-US" sz="5400" dirty="0" smtClean="0"/>
              <a:t>_______________questions </a:t>
            </a:r>
            <a:r>
              <a:rPr lang="en-US" sz="5400" dirty="0"/>
              <a:t>his </a:t>
            </a:r>
            <a:r>
              <a:rPr lang="en-US" sz="5400" dirty="0" smtClean="0"/>
              <a:t>manhood.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0084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5.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Act </a:t>
            </a:r>
            <a:r>
              <a:rPr lang="en-US" sz="5400" dirty="0"/>
              <a:t>II begins with Banquo telling Macbeth </a:t>
            </a:r>
            <a:r>
              <a:rPr lang="en-US" sz="5400" dirty="0" smtClean="0"/>
              <a:t>he </a:t>
            </a:r>
            <a:r>
              <a:rPr lang="en-US" sz="5400" dirty="0"/>
              <a:t>remembers what the </a:t>
            </a:r>
            <a:r>
              <a:rPr lang="en-US" sz="5400" dirty="0" smtClean="0"/>
              <a:t>________________ </a:t>
            </a:r>
            <a:r>
              <a:rPr lang="en-US" sz="5400" dirty="0"/>
              <a:t>said.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6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6.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4800" dirty="0"/>
              <a:t>Lady Macbeth takes the king’s guards’ daggers from Macbeth </a:t>
            </a:r>
            <a:r>
              <a:rPr lang="en-US" sz="4800" dirty="0" smtClean="0"/>
              <a:t>smears </a:t>
            </a:r>
            <a:r>
              <a:rPr lang="en-US" sz="4800" dirty="0"/>
              <a:t>the guards with </a:t>
            </a:r>
            <a:r>
              <a:rPr lang="en-US" sz="4800" dirty="0" smtClean="0"/>
              <a:t>__________________.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09776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7.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Lennox </a:t>
            </a:r>
            <a:r>
              <a:rPr lang="en-US" sz="5400" dirty="0"/>
              <a:t>tells Macbeth that the night was </a:t>
            </a:r>
            <a:r>
              <a:rPr lang="en-US" sz="5400" dirty="0" smtClean="0"/>
              <a:t>filled with____________________.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0581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8.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 </a:t>
            </a:r>
            <a:r>
              <a:rPr lang="en-US" sz="5400" dirty="0"/>
              <a:t>sons of Duncan </a:t>
            </a:r>
            <a:r>
              <a:rPr lang="en-US" sz="5400" dirty="0" smtClean="0"/>
              <a:t>run away to ______________________.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80930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478</TotalTime>
  <Words>614</Words>
  <Application>Microsoft Office PowerPoint</Application>
  <PresentationFormat>Widescreen</PresentationFormat>
  <Paragraphs>86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Palatino Linotype</vt:lpstr>
      <vt:lpstr>Gallery</vt:lpstr>
      <vt:lpstr>Macbeth Review Carousel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  <vt:lpstr>18.</vt:lpstr>
      <vt:lpstr>19.</vt:lpstr>
      <vt:lpstr>20.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  <vt:lpstr>18.</vt:lpstr>
      <vt:lpstr>19.</vt:lpstr>
      <vt:lpstr>20.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Review Carousel</dc:title>
  <dc:creator>Corbett, Desiree D</dc:creator>
  <cp:lastModifiedBy>Hickman, Kendra</cp:lastModifiedBy>
  <cp:revision>8</cp:revision>
  <dcterms:created xsi:type="dcterms:W3CDTF">2017-04-19T12:51:07Z</dcterms:created>
  <dcterms:modified xsi:type="dcterms:W3CDTF">2018-05-17T20:24:33Z</dcterms:modified>
</cp:coreProperties>
</file>