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20"/>
  </p:handoutMasterIdLst>
  <p:sldIdLst>
    <p:sldId id="256" r:id="rId2"/>
    <p:sldId id="273" r:id="rId3"/>
    <p:sldId id="257" r:id="rId4"/>
    <p:sldId id="258" r:id="rId5"/>
    <p:sldId id="260" r:id="rId6"/>
    <p:sldId id="261" r:id="rId7"/>
    <p:sldId id="262" r:id="rId8"/>
    <p:sldId id="263" r:id="rId9"/>
    <p:sldId id="268" r:id="rId10"/>
    <p:sldId id="264" r:id="rId11"/>
    <p:sldId id="266" r:id="rId12"/>
    <p:sldId id="267" r:id="rId13"/>
    <p:sldId id="272" r:id="rId14"/>
    <p:sldId id="269" r:id="rId15"/>
    <p:sldId id="270" r:id="rId16"/>
    <p:sldId id="265" r:id="rId17"/>
    <p:sldId id="259"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1" d="100"/>
          <a:sy n="111"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CE7BE4-3F4C-427A-8BEF-361B65128C13}" type="datetimeFigureOut">
              <a:rPr lang="en-US" smtClean="0"/>
              <a:t>4/26/2018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7CE9A9-31CF-4171-9E29-46916879EC9B}" type="slidenum">
              <a:rPr lang="en-US" smtClean="0"/>
              <a:t>‹#›</a:t>
            </a:fld>
            <a:endParaRPr lang="en-US"/>
          </a:p>
        </p:txBody>
      </p:sp>
    </p:spTree>
    <p:extLst>
      <p:ext uri="{BB962C8B-B14F-4D97-AF65-F5344CB8AC3E}">
        <p14:creationId xmlns:p14="http://schemas.microsoft.com/office/powerpoint/2010/main" val="14153359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4/26/2018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4/26/2018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Macbeth</a:t>
            </a:r>
            <a:r>
              <a:rPr lang="en-US" dirty="0" smtClean="0"/>
              <a:t> Act I Quotes Carousel</a:t>
            </a:r>
            <a:endParaRPr lang="en-US" i="1" dirty="0"/>
          </a:p>
        </p:txBody>
      </p:sp>
      <p:sp>
        <p:nvSpPr>
          <p:cNvPr id="3" name="Subtitle 2"/>
          <p:cNvSpPr>
            <a:spLocks noGrp="1"/>
          </p:cNvSpPr>
          <p:nvPr>
            <p:ph type="subTitle" idx="1"/>
          </p:nvPr>
        </p:nvSpPr>
        <p:spPr/>
        <p:txBody>
          <a:bodyPr/>
          <a:lstStyle/>
          <a:p>
            <a:r>
              <a:rPr lang="en-US" dirty="0" smtClean="0"/>
              <a:t>Corbett, Hickman, MacDonald</a:t>
            </a:r>
            <a:endParaRPr lang="en-US" dirty="0"/>
          </a:p>
        </p:txBody>
      </p:sp>
    </p:spTree>
    <p:extLst>
      <p:ext uri="{BB962C8B-B14F-4D97-AF65-F5344CB8AC3E}">
        <p14:creationId xmlns:p14="http://schemas.microsoft.com/office/powerpoint/2010/main" val="3641504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a:bodyPr>
          <a:lstStyle/>
          <a:p>
            <a:r>
              <a:rPr lang="en-US" sz="4400" dirty="0" smtClean="0"/>
              <a:t>“ Come you spirits that tend on mortal thoughts, unsex me here, and fill me from the crown to the toe top-full of direst cruelty.” </a:t>
            </a:r>
          </a:p>
          <a:p>
            <a:endParaRPr lang="en-US" sz="4400" dirty="0"/>
          </a:p>
        </p:txBody>
      </p:sp>
    </p:spTree>
    <p:extLst>
      <p:ext uri="{BB962C8B-B14F-4D97-AF65-F5344CB8AC3E}">
        <p14:creationId xmlns:p14="http://schemas.microsoft.com/office/powerpoint/2010/main" val="33069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normAutofit/>
          </a:bodyPr>
          <a:lstStyle/>
          <a:p>
            <a:r>
              <a:rPr lang="en-US" sz="4400" dirty="0" smtClean="0"/>
              <a:t>“No more that Thane of Cawdor shall deceive our bosom interest.  Go pronounce his present death, and with his former title greet Macbeth.”</a:t>
            </a:r>
          </a:p>
          <a:p>
            <a:endParaRPr lang="en-US" sz="4400" dirty="0"/>
          </a:p>
        </p:txBody>
      </p:sp>
    </p:spTree>
    <p:extLst>
      <p:ext uri="{BB962C8B-B14F-4D97-AF65-F5344CB8AC3E}">
        <p14:creationId xmlns:p14="http://schemas.microsoft.com/office/powerpoint/2010/main" val="1837253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a:xfrm>
            <a:off x="1069848" y="1781503"/>
            <a:ext cx="10058400" cy="4390697"/>
          </a:xfrm>
        </p:spPr>
        <p:txBody>
          <a:bodyPr>
            <a:normAutofit/>
          </a:bodyPr>
          <a:lstStyle/>
          <a:p>
            <a:r>
              <a:rPr lang="en-US" sz="5400" dirty="0"/>
              <a:t>. “Two truths are told,/As happy prologues to the swelling act of the imperial theme</a:t>
            </a:r>
            <a:r>
              <a:rPr lang="en-US" sz="5400" dirty="0" smtClean="0"/>
              <a:t>.”</a:t>
            </a:r>
          </a:p>
          <a:p>
            <a:endParaRPr lang="en-US" sz="5400" dirty="0"/>
          </a:p>
        </p:txBody>
      </p:sp>
    </p:spTree>
    <p:extLst>
      <p:ext uri="{BB962C8B-B14F-4D97-AF65-F5344CB8AC3E}">
        <p14:creationId xmlns:p14="http://schemas.microsoft.com/office/powerpoint/2010/main" val="3827932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a:xfrm>
            <a:off x="1069848" y="1727269"/>
            <a:ext cx="10058400" cy="4563171"/>
          </a:xfrm>
        </p:spPr>
        <p:txBody>
          <a:bodyPr>
            <a:noAutofit/>
          </a:bodyPr>
          <a:lstStyle/>
          <a:p>
            <a:r>
              <a:rPr lang="en-US" sz="4000" dirty="0" smtClean="0"/>
              <a:t>That, trusted home, Might yet enkindle you unto the crown, Besides the thane of Cawdor. But ’tis strange. And oftentimes, to win us to our harm, The instruments of darkness tell us truths, Win us with honest trifles,</a:t>
            </a:r>
          </a:p>
          <a:p>
            <a:endParaRPr lang="en-US" sz="4000" dirty="0" smtClean="0"/>
          </a:p>
          <a:p>
            <a:endParaRPr lang="en-US" sz="4400" dirty="0"/>
          </a:p>
        </p:txBody>
      </p:sp>
    </p:spTree>
    <p:extLst>
      <p:ext uri="{BB962C8B-B14F-4D97-AF65-F5344CB8AC3E}">
        <p14:creationId xmlns:p14="http://schemas.microsoft.com/office/powerpoint/2010/main" val="659396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normAutofit/>
          </a:bodyPr>
          <a:lstStyle/>
          <a:p>
            <a:r>
              <a:rPr lang="en-US" sz="3600" dirty="0" smtClean="0"/>
              <a:t>“We will proceed no further in this business.  He hath honored me of late, I have bought golden opinions from all sorts of people, which would worn now in their newest gloss, not cast aside so soon.”</a:t>
            </a:r>
          </a:p>
          <a:p>
            <a:endParaRPr lang="en-US" sz="3600" dirty="0"/>
          </a:p>
        </p:txBody>
      </p:sp>
    </p:spTree>
    <p:extLst>
      <p:ext uri="{BB962C8B-B14F-4D97-AF65-F5344CB8AC3E}">
        <p14:creationId xmlns:p14="http://schemas.microsoft.com/office/powerpoint/2010/main" val="2263562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Content Placeholder 2"/>
          <p:cNvSpPr>
            <a:spLocks noGrp="1"/>
          </p:cNvSpPr>
          <p:nvPr>
            <p:ph idx="1"/>
          </p:nvPr>
        </p:nvSpPr>
        <p:spPr/>
        <p:txBody>
          <a:bodyPr>
            <a:normAutofit/>
          </a:bodyPr>
          <a:lstStyle/>
          <a:p>
            <a:r>
              <a:rPr lang="en-US" sz="4400" dirty="0" smtClean="0"/>
              <a:t>“Bring forth men-children only.  For thy undaunted mettle should compose nothing but males.”</a:t>
            </a:r>
          </a:p>
          <a:p>
            <a:endParaRPr lang="en-US" sz="4400" dirty="0"/>
          </a:p>
        </p:txBody>
      </p:sp>
    </p:spTree>
    <p:extLst>
      <p:ext uri="{BB962C8B-B14F-4D97-AF65-F5344CB8AC3E}">
        <p14:creationId xmlns:p14="http://schemas.microsoft.com/office/powerpoint/2010/main" val="4067537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normAutofit/>
          </a:bodyPr>
          <a:lstStyle/>
          <a:p>
            <a:r>
              <a:rPr lang="en-US" sz="4000" dirty="0" smtClean="0"/>
              <a:t>“</a:t>
            </a:r>
            <a:r>
              <a:rPr lang="en-US" sz="4000" dirty="0" err="1" smtClean="0"/>
              <a:t>Glamis</a:t>
            </a:r>
            <a:r>
              <a:rPr lang="en-US" sz="4000" dirty="0" smtClean="0"/>
              <a:t> thou art, and Cawdor, and shalt be what thou are promised.  Yet do I fear thy nature; it is too full o’ </a:t>
            </a:r>
            <a:r>
              <a:rPr lang="en-US" sz="4000" dirty="0" err="1" smtClean="0"/>
              <a:t>th</a:t>
            </a:r>
            <a:r>
              <a:rPr lang="en-US" sz="4000" dirty="0" smtClean="0"/>
              <a:t>’ milk of human kindness to catch the nearest way.”</a:t>
            </a:r>
          </a:p>
          <a:p>
            <a:endParaRPr lang="en-US" sz="4000" dirty="0"/>
          </a:p>
        </p:txBody>
      </p:sp>
    </p:spTree>
    <p:extLst>
      <p:ext uri="{BB962C8B-B14F-4D97-AF65-F5344CB8AC3E}">
        <p14:creationId xmlns:p14="http://schemas.microsoft.com/office/powerpoint/2010/main" val="2178042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p:txBody>
          <a:bodyPr>
            <a:normAutofit/>
          </a:bodyPr>
          <a:lstStyle/>
          <a:p>
            <a:r>
              <a:rPr lang="en-US" sz="4400" dirty="0" smtClean="0"/>
              <a:t>“Stay you imperfect speakers.  Tell me more.  By </a:t>
            </a:r>
            <a:r>
              <a:rPr lang="en-US" sz="4400" dirty="0" err="1" smtClean="0"/>
              <a:t>Sinel’s</a:t>
            </a:r>
            <a:r>
              <a:rPr lang="en-US" sz="4400" dirty="0" smtClean="0"/>
              <a:t> death I know I am Thane of </a:t>
            </a:r>
            <a:r>
              <a:rPr lang="en-US" sz="4400" dirty="0" err="1" smtClean="0"/>
              <a:t>Glamis</a:t>
            </a:r>
            <a:r>
              <a:rPr lang="en-US" sz="4400" dirty="0" smtClean="0"/>
              <a:t>.  But how of Cawdor? The Thane of Cawdor lives…”</a:t>
            </a:r>
          </a:p>
          <a:p>
            <a:endParaRPr lang="en-US" sz="4400" dirty="0" smtClean="0"/>
          </a:p>
        </p:txBody>
      </p:sp>
    </p:spTree>
    <p:extLst>
      <p:ext uri="{BB962C8B-B14F-4D97-AF65-F5344CB8AC3E}">
        <p14:creationId xmlns:p14="http://schemas.microsoft.com/office/powerpoint/2010/main" val="104758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a:t>
            </a:r>
            <a:endParaRPr lang="en-US" dirty="0"/>
          </a:p>
        </p:txBody>
      </p:sp>
      <p:sp>
        <p:nvSpPr>
          <p:cNvPr id="3" name="Content Placeholder 2"/>
          <p:cNvSpPr>
            <a:spLocks noGrp="1"/>
          </p:cNvSpPr>
          <p:nvPr>
            <p:ph idx="1"/>
          </p:nvPr>
        </p:nvSpPr>
        <p:spPr/>
        <p:txBody>
          <a:bodyPr>
            <a:normAutofit/>
          </a:bodyPr>
          <a:lstStyle/>
          <a:p>
            <a:r>
              <a:rPr lang="en-US" sz="4000" dirty="0" smtClean="0"/>
              <a:t>“Sons, kinsmen, thanes, and you whose places are the nearest, know we will establish our estate upon our eldest, Malcolm, whom we name hereafter The Prince of Cumberland.”</a:t>
            </a:r>
          </a:p>
          <a:p>
            <a:pPr marL="0" indent="0">
              <a:buNone/>
            </a:pPr>
            <a:endParaRPr lang="en-US" sz="4000" dirty="0"/>
          </a:p>
        </p:txBody>
      </p:sp>
    </p:spTree>
    <p:extLst>
      <p:ext uri="{BB962C8B-B14F-4D97-AF65-F5344CB8AC3E}">
        <p14:creationId xmlns:p14="http://schemas.microsoft.com/office/powerpoint/2010/main" val="972326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sz="2400" dirty="0" smtClean="0"/>
              <a:t>Identify the speaker</a:t>
            </a:r>
          </a:p>
          <a:p>
            <a:r>
              <a:rPr lang="en-US" sz="2400" dirty="0" smtClean="0"/>
              <a:t>Identify to whom they are speaking </a:t>
            </a:r>
          </a:p>
          <a:p>
            <a:r>
              <a:rPr lang="en-US" sz="2400" dirty="0" smtClean="0"/>
              <a:t>Clarify-what is going on in the play when the word are spoke (complete sentences)</a:t>
            </a:r>
          </a:p>
          <a:p>
            <a:r>
              <a:rPr lang="en-US" sz="2400" dirty="0" smtClean="0"/>
              <a:t>Analysis- why the quote is important (link to literary terms like mood, tone, irony, foreshadowing, plot, </a:t>
            </a:r>
            <a:r>
              <a:rPr lang="en-US" sz="2400" dirty="0" err="1" smtClean="0"/>
              <a:t>ect</a:t>
            </a:r>
            <a:r>
              <a:rPr lang="en-US" sz="2400" dirty="0" smtClean="0"/>
              <a:t>.) (also in complete sentences)</a:t>
            </a:r>
          </a:p>
          <a:p>
            <a:endParaRPr lang="en-US" sz="2400" dirty="0"/>
          </a:p>
          <a:p>
            <a:r>
              <a:rPr lang="en-US" sz="2400" dirty="0" smtClean="0"/>
              <a:t>You will share your information with the class </a:t>
            </a:r>
          </a:p>
          <a:p>
            <a:endParaRPr lang="en-US" dirty="0"/>
          </a:p>
        </p:txBody>
      </p:sp>
    </p:spTree>
    <p:extLst>
      <p:ext uri="{BB962C8B-B14F-4D97-AF65-F5344CB8AC3E}">
        <p14:creationId xmlns:p14="http://schemas.microsoft.com/office/powerpoint/2010/main" val="3922799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normAutofit/>
          </a:bodyPr>
          <a:lstStyle/>
          <a:p>
            <a:r>
              <a:rPr lang="en-US" sz="4400" smtClean="0"/>
              <a:t>“</a:t>
            </a:r>
            <a:r>
              <a:rPr lang="en-US" sz="4400" dirty="0" smtClean="0"/>
              <a:t>The Prince of Cumberland!  That is a step on which I must fall down or else </a:t>
            </a:r>
            <a:r>
              <a:rPr lang="en-US" sz="4400" dirty="0" err="1" smtClean="0"/>
              <a:t>o’erleap</a:t>
            </a:r>
            <a:r>
              <a:rPr lang="en-US" sz="4400" dirty="0" smtClean="0"/>
              <a:t>, for in my way it lies.  Stars, hide your fires; Let not light see my black and deep desires.”</a:t>
            </a:r>
          </a:p>
          <a:p>
            <a:pPr marL="0" indent="0">
              <a:buNone/>
            </a:pPr>
            <a:endParaRPr lang="en-US" sz="4400" dirty="0"/>
          </a:p>
          <a:p>
            <a:pPr marL="0" indent="0">
              <a:buNone/>
            </a:pPr>
            <a:endParaRPr lang="en-US" sz="4400" dirty="0"/>
          </a:p>
        </p:txBody>
      </p:sp>
    </p:spTree>
    <p:extLst>
      <p:ext uri="{BB962C8B-B14F-4D97-AF65-F5344CB8AC3E}">
        <p14:creationId xmlns:p14="http://schemas.microsoft.com/office/powerpoint/2010/main" val="4154760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a:bodyPr>
          <a:lstStyle/>
          <a:p>
            <a:r>
              <a:rPr lang="en-US" sz="7200" smtClean="0"/>
              <a:t>“</a:t>
            </a:r>
            <a:r>
              <a:rPr lang="en-US" sz="7200" dirty="0" smtClean="0"/>
              <a:t>He </a:t>
            </a:r>
            <a:r>
              <a:rPr lang="en-US" sz="7200" dirty="0" err="1"/>
              <a:t>unseamed</a:t>
            </a:r>
            <a:r>
              <a:rPr lang="en-US" sz="7200" dirty="0"/>
              <a:t> him from the nave to </a:t>
            </a:r>
            <a:r>
              <a:rPr lang="en-US" sz="7200" dirty="0" err="1"/>
              <a:t>th</a:t>
            </a:r>
            <a:r>
              <a:rPr lang="en-US" sz="7200" dirty="0"/>
              <a:t>’ chops</a:t>
            </a:r>
            <a:r>
              <a:rPr lang="en-US" sz="7200" dirty="0" smtClean="0"/>
              <a:t>.”</a:t>
            </a:r>
          </a:p>
        </p:txBody>
      </p:sp>
    </p:spTree>
    <p:extLst>
      <p:ext uri="{BB962C8B-B14F-4D97-AF65-F5344CB8AC3E}">
        <p14:creationId xmlns:p14="http://schemas.microsoft.com/office/powerpoint/2010/main" val="262330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a:bodyPr>
          <a:lstStyle/>
          <a:p>
            <a:r>
              <a:rPr lang="en-US" sz="4000" dirty="0" smtClean="0"/>
              <a:t>“He’s here in double trust: First, as I am his kinsman and his subject, strong both against the deed; then, as his host who should against his murder shut the door, not bear the knife myself.”</a:t>
            </a:r>
          </a:p>
          <a:p>
            <a:endParaRPr lang="en-US" sz="4000" dirty="0"/>
          </a:p>
        </p:txBody>
      </p:sp>
    </p:spTree>
    <p:extLst>
      <p:ext uri="{BB962C8B-B14F-4D97-AF65-F5344CB8AC3E}">
        <p14:creationId xmlns:p14="http://schemas.microsoft.com/office/powerpoint/2010/main" val="1685804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a:bodyPr>
          <a:lstStyle/>
          <a:p>
            <a:r>
              <a:rPr lang="en-US" sz="4800" dirty="0"/>
              <a:t>“There’s no art/To find the mind’s construction in the face. He was a gentleman on whom I built/An absolute trust</a:t>
            </a:r>
            <a:r>
              <a:rPr lang="en-US" sz="4800" dirty="0" smtClean="0"/>
              <a:t>.”</a:t>
            </a:r>
          </a:p>
          <a:p>
            <a:endParaRPr lang="en-US" sz="4800" dirty="0"/>
          </a:p>
        </p:txBody>
      </p:sp>
    </p:spTree>
    <p:extLst>
      <p:ext uri="{BB962C8B-B14F-4D97-AF65-F5344CB8AC3E}">
        <p14:creationId xmlns:p14="http://schemas.microsoft.com/office/powerpoint/2010/main" val="1089467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a:bodyPr>
          <a:lstStyle/>
          <a:p>
            <a:r>
              <a:rPr lang="en-US" sz="4400" dirty="0" smtClean="0"/>
              <a:t>“To beguile the time, look like the time.  Bear welcome in your eye, your hand, your tongue.  Look like </a:t>
            </a:r>
            <a:r>
              <a:rPr lang="en-US" sz="4400" dirty="0" err="1" smtClean="0"/>
              <a:t>th</a:t>
            </a:r>
            <a:r>
              <a:rPr lang="en-US" sz="4400" dirty="0" smtClean="0"/>
              <a:t>’ innocent flower, but be the serpent under ‘t.”</a:t>
            </a:r>
          </a:p>
          <a:p>
            <a:endParaRPr lang="en-US" sz="4400" dirty="0" smtClean="0"/>
          </a:p>
        </p:txBody>
      </p:sp>
    </p:spTree>
    <p:extLst>
      <p:ext uri="{BB962C8B-B14F-4D97-AF65-F5344CB8AC3E}">
        <p14:creationId xmlns:p14="http://schemas.microsoft.com/office/powerpoint/2010/main" val="782868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normAutofit/>
          </a:bodyPr>
          <a:lstStyle/>
          <a:p>
            <a:r>
              <a:rPr lang="en-US" sz="6000" dirty="0"/>
              <a:t>“When the hurly-burly’s done,/When the battle’s lost and won</a:t>
            </a:r>
            <a:r>
              <a:rPr lang="en-US" sz="6000" dirty="0" smtClean="0"/>
              <a:t>.”</a:t>
            </a:r>
          </a:p>
          <a:p>
            <a:endParaRPr lang="en-US" sz="6000" dirty="0"/>
          </a:p>
        </p:txBody>
      </p:sp>
    </p:spTree>
    <p:extLst>
      <p:ext uri="{BB962C8B-B14F-4D97-AF65-F5344CB8AC3E}">
        <p14:creationId xmlns:p14="http://schemas.microsoft.com/office/powerpoint/2010/main" val="192328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a:bodyPr>
          <a:lstStyle/>
          <a:p>
            <a:r>
              <a:rPr lang="en-US" sz="4000" dirty="0" smtClean="0"/>
              <a:t>“Give me your hand.  Conduct me to mine host.  We love him highly and shall continue our graces toward him.  By your leave, hostess.”</a:t>
            </a:r>
          </a:p>
          <a:p>
            <a:endParaRPr lang="en-US" sz="4000" dirty="0"/>
          </a:p>
        </p:txBody>
      </p:sp>
    </p:spTree>
    <p:extLst>
      <p:ext uri="{BB962C8B-B14F-4D97-AF65-F5344CB8AC3E}">
        <p14:creationId xmlns:p14="http://schemas.microsoft.com/office/powerpoint/2010/main" val="4176503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675</TotalTime>
  <Words>584</Words>
  <Application>Microsoft Office PowerPoint</Application>
  <PresentationFormat>Widescreen</PresentationFormat>
  <Paragraphs>41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Rockwell</vt:lpstr>
      <vt:lpstr>Rockwell Condensed</vt:lpstr>
      <vt:lpstr>Wingdings</vt:lpstr>
      <vt:lpstr>Wood Type</vt:lpstr>
      <vt:lpstr>Macbeth Act I Quotes Carousel</vt:lpstr>
      <vt:lpstr>What to do</vt:lpstr>
      <vt:lpstr>1</vt:lpstr>
      <vt:lpstr>2</vt:lpstr>
      <vt:lpstr>3</vt:lpstr>
      <vt:lpstr>4</vt:lpstr>
      <vt:lpstr>5</vt:lpstr>
      <vt:lpstr>6</vt:lpstr>
      <vt:lpstr>7</vt:lpstr>
      <vt:lpstr>8</vt:lpstr>
      <vt:lpstr>9</vt:lpstr>
      <vt:lpstr>10</vt:lpstr>
      <vt:lpstr>11</vt:lpstr>
      <vt:lpstr>12</vt:lpstr>
      <vt:lpstr>13</vt:lpstr>
      <vt:lpstr>14</vt:lpstr>
      <vt:lpstr>15</vt:lpstr>
      <vt:lpstr>Bonus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 Act I Quotes Carousel</dc:title>
  <dc:creator>Williams, Farran E</dc:creator>
  <cp:lastModifiedBy>Hickman, Kendra</cp:lastModifiedBy>
  <cp:revision>21</cp:revision>
  <cp:lastPrinted>2018-04-26T11:49:56Z</cp:lastPrinted>
  <dcterms:created xsi:type="dcterms:W3CDTF">2017-02-04T18:40:00Z</dcterms:created>
  <dcterms:modified xsi:type="dcterms:W3CDTF">2018-04-26T15:40:26Z</dcterms:modified>
</cp:coreProperties>
</file>