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0" d="100"/>
          <a:sy n="70" d="100"/>
        </p:scale>
        <p:origin x="43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8/30/2017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7652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8/30/2017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46695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8/30/2017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0729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3"/>
        <p:cNvGrpSpPr/>
        <p:nvPr/>
      </p:nvGrpSpPr>
      <p:grpSpPr>
        <a:xfrm>
          <a:off x="0" y="0"/>
          <a:ext cx="0" cy="0"/>
          <a:chOff x="0" y="0"/>
          <a:chExt cx="0" cy="0"/>
        </a:xfrm>
      </p:grpSpPr>
      <p:sp>
        <p:nvSpPr>
          <p:cNvPr id="17" name="Shape 17"/>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algn="l" rtl="0">
              <a:spcBef>
                <a:spcPts val="0"/>
              </a:spcBef>
              <a:buSzPct val="100000"/>
              <a:buFont typeface="Georgia"/>
              <a:buNone/>
              <a:defRPr sz="4800" b="0">
                <a:solidFill>
                  <a:schemeClr val="lt1"/>
                </a:solidFill>
                <a:latin typeface="Georgia"/>
                <a:ea typeface="Georgia"/>
                <a:cs typeface="Georgia"/>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endParaRPr/>
          </a:p>
        </p:txBody>
      </p:sp>
      <p:sp>
        <p:nvSpPr>
          <p:cNvPr id="18" name="Shape 18"/>
          <p:cNvSpPr txBox="1">
            <a:spLocks noGrp="1"/>
          </p:cNvSpPr>
          <p:nvPr>
            <p:ph type="body" idx="1"/>
          </p:nvPr>
        </p:nvSpPr>
        <p:spPr>
          <a:xfrm>
            <a:off x="609600" y="1600200"/>
            <a:ext cx="109728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extLst>
      <p:ext uri="{BB962C8B-B14F-4D97-AF65-F5344CB8AC3E}">
        <p14:creationId xmlns:p14="http://schemas.microsoft.com/office/powerpoint/2010/main" val="1737619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8/30/2017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35061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8/30/2017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570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8/30/2017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63586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8/30/2017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85023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8/30/2017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58558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8/30/2017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69080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8/30/2017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202333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8/30/2017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1691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8/30/2017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19564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469" y="189431"/>
            <a:ext cx="9720072" cy="697674"/>
          </a:xfrm>
        </p:spPr>
        <p:txBody>
          <a:bodyPr>
            <a:normAutofit fontScale="90000"/>
          </a:bodyPr>
          <a:lstStyle/>
          <a:p>
            <a:r>
              <a:rPr lang="en-US" dirty="0" smtClean="0"/>
              <a:t>Learning Styles</a:t>
            </a:r>
            <a:endParaRPr lang="en-US" dirty="0"/>
          </a:p>
        </p:txBody>
      </p:sp>
      <p:sp>
        <p:nvSpPr>
          <p:cNvPr id="3" name="Content Placeholder 2"/>
          <p:cNvSpPr>
            <a:spLocks noGrp="1"/>
          </p:cNvSpPr>
          <p:nvPr>
            <p:ph idx="1"/>
          </p:nvPr>
        </p:nvSpPr>
        <p:spPr>
          <a:xfrm>
            <a:off x="778469" y="887105"/>
            <a:ext cx="11067787" cy="5759355"/>
          </a:xfrm>
        </p:spPr>
        <p:txBody>
          <a:bodyPr>
            <a:normAutofit lnSpcReduction="10000"/>
          </a:bodyPr>
          <a:lstStyle/>
          <a:p>
            <a:r>
              <a:rPr lang="en-US" sz="3200" dirty="0" smtClean="0"/>
              <a:t>After calculating your scores, in a space on the page, write a paragraph answering the following questions: </a:t>
            </a:r>
          </a:p>
          <a:p>
            <a:endParaRPr lang="en-US" sz="3200" dirty="0"/>
          </a:p>
          <a:p>
            <a:r>
              <a:rPr lang="en-US" sz="3200" dirty="0" smtClean="0"/>
              <a:t>(7 Sentences Minimum)</a:t>
            </a:r>
          </a:p>
          <a:p>
            <a:endParaRPr lang="en-US" sz="3200" dirty="0"/>
          </a:p>
          <a:p>
            <a:r>
              <a:rPr lang="en-US" sz="3600" dirty="0" smtClean="0"/>
              <a:t>In which style was your score highest? What are three characteristics this inventory states you may possess? Do you agree with this? Why or why not? Consider the hints provided for each style. Describe three hints/tips that you will use specifically for this course and how you will use those.  </a:t>
            </a:r>
            <a:endParaRPr lang="en-US" sz="3600" dirty="0"/>
          </a:p>
        </p:txBody>
      </p:sp>
    </p:spTree>
    <p:extLst>
      <p:ext uri="{BB962C8B-B14F-4D97-AF65-F5344CB8AC3E}">
        <p14:creationId xmlns:p14="http://schemas.microsoft.com/office/powerpoint/2010/main" val="19145739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0</TotalTime>
  <Words>83</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Georgia</vt:lpstr>
      <vt:lpstr>Tw Cen MT</vt:lpstr>
      <vt:lpstr>Tw Cen MT Condensed</vt:lpstr>
      <vt:lpstr>Wingdings 3</vt:lpstr>
      <vt:lpstr>Integral</vt:lpstr>
      <vt:lpstr>Learning Styles</vt:lpstr>
    </vt:vector>
  </TitlesOfParts>
  <Company>Guilford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Styles</dc:title>
  <dc:creator>Hickman, Kendra</dc:creator>
  <cp:lastModifiedBy>Hickman, Kendra</cp:lastModifiedBy>
  <cp:revision>1</cp:revision>
  <dcterms:created xsi:type="dcterms:W3CDTF">2017-08-30T16:25:56Z</dcterms:created>
  <dcterms:modified xsi:type="dcterms:W3CDTF">2017-08-30T16:26:36Z</dcterms:modified>
</cp:coreProperties>
</file>