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8"/>
  </p:notesMasterIdLst>
  <p:handoutMasterIdLst>
    <p:handoutMasterId r:id="rId19"/>
  </p:handoutMasterIdLst>
  <p:sldIdLst>
    <p:sldId id="256" r:id="rId2"/>
    <p:sldId id="257" r:id="rId3"/>
    <p:sldId id="281" r:id="rId4"/>
    <p:sldId id="259" r:id="rId5"/>
    <p:sldId id="261" r:id="rId6"/>
    <p:sldId id="265" r:id="rId7"/>
    <p:sldId id="267" r:id="rId8"/>
    <p:sldId id="269" r:id="rId9"/>
    <p:sldId id="277" r:id="rId10"/>
    <p:sldId id="270" r:id="rId11"/>
    <p:sldId id="271" r:id="rId12"/>
    <p:sldId id="272" r:id="rId13"/>
    <p:sldId id="283" r:id="rId14"/>
    <p:sldId id="284" r:id="rId15"/>
    <p:sldId id="285" r:id="rId16"/>
    <p:sldId id="282" r:id="rId17"/>
  </p:sldIdLst>
  <p:sldSz cx="9144000" cy="6858000" type="screen4x3"/>
  <p:notesSz cx="6858000" cy="9144000"/>
  <p:defaultTextStyle>
    <a:defPPr>
      <a:defRPr lang="en-US"/>
    </a:defPPr>
    <a:lvl1pPr algn="l" rtl="0" fontAlgn="base">
      <a:spcBef>
        <a:spcPct val="0"/>
      </a:spcBef>
      <a:spcAft>
        <a:spcPct val="0"/>
      </a:spcAft>
      <a:defRPr sz="2400" kern="1200">
        <a:solidFill>
          <a:srgbClr val="FFFFFF"/>
        </a:solidFill>
        <a:latin typeface="Times New Roman" pitchFamily="18" charset="0"/>
        <a:ea typeface="+mn-ea"/>
        <a:cs typeface="+mn-cs"/>
      </a:defRPr>
    </a:lvl1pPr>
    <a:lvl2pPr marL="457200" algn="l" rtl="0" fontAlgn="base">
      <a:spcBef>
        <a:spcPct val="0"/>
      </a:spcBef>
      <a:spcAft>
        <a:spcPct val="0"/>
      </a:spcAft>
      <a:defRPr sz="2400" kern="1200">
        <a:solidFill>
          <a:srgbClr val="FFFFFF"/>
        </a:solidFill>
        <a:latin typeface="Times New Roman" pitchFamily="18" charset="0"/>
        <a:ea typeface="+mn-ea"/>
        <a:cs typeface="+mn-cs"/>
      </a:defRPr>
    </a:lvl2pPr>
    <a:lvl3pPr marL="914400" algn="l" rtl="0" fontAlgn="base">
      <a:spcBef>
        <a:spcPct val="0"/>
      </a:spcBef>
      <a:spcAft>
        <a:spcPct val="0"/>
      </a:spcAft>
      <a:defRPr sz="2400" kern="1200">
        <a:solidFill>
          <a:srgbClr val="FFFFFF"/>
        </a:solidFill>
        <a:latin typeface="Times New Roman" pitchFamily="18" charset="0"/>
        <a:ea typeface="+mn-ea"/>
        <a:cs typeface="+mn-cs"/>
      </a:defRPr>
    </a:lvl3pPr>
    <a:lvl4pPr marL="1371600" algn="l" rtl="0" fontAlgn="base">
      <a:spcBef>
        <a:spcPct val="0"/>
      </a:spcBef>
      <a:spcAft>
        <a:spcPct val="0"/>
      </a:spcAft>
      <a:defRPr sz="2400" kern="1200">
        <a:solidFill>
          <a:srgbClr val="FFFFFF"/>
        </a:solidFill>
        <a:latin typeface="Times New Roman" pitchFamily="18" charset="0"/>
        <a:ea typeface="+mn-ea"/>
        <a:cs typeface="+mn-cs"/>
      </a:defRPr>
    </a:lvl4pPr>
    <a:lvl5pPr marL="1828800" algn="l" rtl="0" fontAlgn="base">
      <a:spcBef>
        <a:spcPct val="0"/>
      </a:spcBef>
      <a:spcAft>
        <a:spcPct val="0"/>
      </a:spcAft>
      <a:defRPr sz="2400" kern="1200">
        <a:solidFill>
          <a:srgbClr val="FFFFFF"/>
        </a:solidFill>
        <a:latin typeface="Times New Roman" pitchFamily="18" charset="0"/>
        <a:ea typeface="+mn-ea"/>
        <a:cs typeface="+mn-cs"/>
      </a:defRPr>
    </a:lvl5pPr>
    <a:lvl6pPr marL="2286000" algn="l" defTabSz="914400" rtl="0" eaLnBrk="1" latinLnBrk="0" hangingPunct="1">
      <a:defRPr sz="2400" kern="1200">
        <a:solidFill>
          <a:srgbClr val="FFFFFF"/>
        </a:solidFill>
        <a:latin typeface="Times New Roman" pitchFamily="18" charset="0"/>
        <a:ea typeface="+mn-ea"/>
        <a:cs typeface="+mn-cs"/>
      </a:defRPr>
    </a:lvl6pPr>
    <a:lvl7pPr marL="2743200" algn="l" defTabSz="914400" rtl="0" eaLnBrk="1" latinLnBrk="0" hangingPunct="1">
      <a:defRPr sz="2400" kern="1200">
        <a:solidFill>
          <a:srgbClr val="FFFFFF"/>
        </a:solidFill>
        <a:latin typeface="Times New Roman" pitchFamily="18" charset="0"/>
        <a:ea typeface="+mn-ea"/>
        <a:cs typeface="+mn-cs"/>
      </a:defRPr>
    </a:lvl7pPr>
    <a:lvl8pPr marL="3200400" algn="l" defTabSz="914400" rtl="0" eaLnBrk="1" latinLnBrk="0" hangingPunct="1">
      <a:defRPr sz="2400" kern="1200">
        <a:solidFill>
          <a:srgbClr val="FFFFFF"/>
        </a:solidFill>
        <a:latin typeface="Times New Roman" pitchFamily="18" charset="0"/>
        <a:ea typeface="+mn-ea"/>
        <a:cs typeface="+mn-cs"/>
      </a:defRPr>
    </a:lvl8pPr>
    <a:lvl9pPr marL="3657600" algn="l" defTabSz="914400" rtl="0" eaLnBrk="1" latinLnBrk="0" hangingPunct="1">
      <a:defRPr sz="2400" kern="1200">
        <a:solidFill>
          <a:srgbClr val="FFFFFF"/>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80" autoAdjust="0"/>
    <p:restoredTop sz="94660"/>
  </p:normalViewPr>
  <p:slideViewPr>
    <p:cSldViewPr>
      <p:cViewPr varScale="1">
        <p:scale>
          <a:sx n="70" d="100"/>
          <a:sy n="70" d="100"/>
        </p:scale>
        <p:origin x="1122" y="5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chemeClr val="tx1"/>
                </a:solidFill>
                <a:latin typeface="Arial" charset="0"/>
              </a:defRPr>
            </a:lvl1pPr>
          </a:lstStyle>
          <a:p>
            <a:pPr>
              <a:defRPr/>
            </a:pPr>
            <a:endParaRPr lang="en-US"/>
          </a:p>
        </p:txBody>
      </p:sp>
      <p:sp>
        <p:nvSpPr>
          <p:cNvPr id="2765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pPr>
              <a:defRPr/>
            </a:pPr>
            <a:endParaRPr lang="en-US"/>
          </a:p>
        </p:txBody>
      </p:sp>
      <p:sp>
        <p:nvSpPr>
          <p:cNvPr id="2765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defRPr>
            </a:lvl1pPr>
          </a:lstStyle>
          <a:p>
            <a:pPr>
              <a:defRPr/>
            </a:pPr>
            <a:endParaRPr lang="en-US"/>
          </a:p>
        </p:txBody>
      </p:sp>
      <p:sp>
        <p:nvSpPr>
          <p:cNvPr id="2765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pPr>
              <a:defRPr/>
            </a:pPr>
            <a:fld id="{D54A290D-C8C7-43F2-A593-73FE4AD93560}" type="slidenum">
              <a:rPr lang="en-US"/>
              <a:pPr>
                <a:defRPr/>
              </a:pPr>
              <a:t>‹#›</a:t>
            </a:fld>
            <a:endParaRPr lang="en-US"/>
          </a:p>
        </p:txBody>
      </p:sp>
    </p:spTree>
    <p:extLst>
      <p:ext uri="{BB962C8B-B14F-4D97-AF65-F5344CB8AC3E}">
        <p14:creationId xmlns:p14="http://schemas.microsoft.com/office/powerpoint/2010/main" val="14002119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chemeClr val="tx1"/>
                </a:solidFill>
                <a:latin typeface="Arial" charset="0"/>
              </a:defRPr>
            </a:lvl1pPr>
          </a:lstStyle>
          <a:p>
            <a:pPr>
              <a:defRPr/>
            </a:pPr>
            <a:endParaRPr lang="en-US"/>
          </a:p>
        </p:txBody>
      </p:sp>
      <p:sp>
        <p:nvSpPr>
          <p:cNvPr id="2662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pPr>
              <a:defRPr/>
            </a:pPr>
            <a:endParaRPr lang="en-US"/>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defRPr>
            </a:lvl1pPr>
          </a:lstStyle>
          <a:p>
            <a:pPr>
              <a:defRPr/>
            </a:pPr>
            <a:endParaRPr lang="en-US"/>
          </a:p>
        </p:txBody>
      </p:sp>
      <p:sp>
        <p:nvSpPr>
          <p:cNvPr id="2663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pPr>
              <a:defRPr/>
            </a:pPr>
            <a:fld id="{7A32906A-60B4-44E6-8C97-90F435AD1FDB}" type="slidenum">
              <a:rPr lang="en-US"/>
              <a:pPr>
                <a:defRPr/>
              </a:pPr>
              <a:t>‹#›</a:t>
            </a:fld>
            <a:endParaRPr lang="en-US"/>
          </a:p>
        </p:txBody>
      </p:sp>
    </p:spTree>
    <p:extLst>
      <p:ext uri="{BB962C8B-B14F-4D97-AF65-F5344CB8AC3E}">
        <p14:creationId xmlns:p14="http://schemas.microsoft.com/office/powerpoint/2010/main" val="31097316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982C479-0FBF-4B35-87B3-7093D75C4848}" type="slidenum">
              <a:rPr lang="en-US" altLang="en-US" smtClean="0"/>
              <a:pPr eaLnBrk="1" hangingPunct="1">
                <a:spcBef>
                  <a:spcPct val="0"/>
                </a:spcBef>
              </a:pPr>
              <a:t>1</a:t>
            </a:fld>
            <a:endParaRPr lang="en-US" alt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8298636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7646D31-3C20-4DFC-9F3A-79E982AD7182}" type="slidenum">
              <a:rPr lang="en-US" altLang="en-US" smtClean="0"/>
              <a:pPr eaLnBrk="1" hangingPunct="1">
                <a:spcBef>
                  <a:spcPct val="0"/>
                </a:spcBef>
              </a:pPr>
              <a:t>12</a:t>
            </a:fld>
            <a:endParaRPr lang="en-US" alt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297828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90FB734-C334-4B5D-81CF-6CAACADA7BBE}" type="slidenum">
              <a:rPr lang="en-US" altLang="en-US" smtClean="0"/>
              <a:pPr eaLnBrk="1" hangingPunct="1">
                <a:spcBef>
                  <a:spcPct val="0"/>
                </a:spcBef>
              </a:pPr>
              <a:t>2</a:t>
            </a:fld>
            <a:endParaRPr lang="en-US" alt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582675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E3597A4-444D-4142-A09A-7339EA9ACB84}" type="slidenum">
              <a:rPr lang="en-US" altLang="en-US" smtClean="0"/>
              <a:pPr eaLnBrk="1" hangingPunct="1">
                <a:spcBef>
                  <a:spcPct val="0"/>
                </a:spcBef>
              </a:pPr>
              <a:t>4</a:t>
            </a:fld>
            <a:endParaRPr lang="en-US" alt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054137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099C07D-0AEA-4E12-BD66-3A38869B654F}" type="slidenum">
              <a:rPr lang="en-US" altLang="en-US" smtClean="0"/>
              <a:pPr eaLnBrk="1" hangingPunct="1">
                <a:spcBef>
                  <a:spcPct val="0"/>
                </a:spcBef>
              </a:pPr>
              <a:t>5</a:t>
            </a:fld>
            <a:endParaRPr lang="en-US" alt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5492279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0E26091-0BB5-4B65-A226-01949CE77F94}" type="slidenum">
              <a:rPr lang="en-US" altLang="en-US" smtClean="0"/>
              <a:pPr eaLnBrk="1" hangingPunct="1">
                <a:spcBef>
                  <a:spcPct val="0"/>
                </a:spcBef>
              </a:pPr>
              <a:t>6</a:t>
            </a:fld>
            <a:endParaRPr lang="en-US" alt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6146265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85B81B2-A35F-409E-A964-306ADD750C58}" type="slidenum">
              <a:rPr lang="en-US" altLang="en-US" smtClean="0"/>
              <a:pPr eaLnBrk="1" hangingPunct="1">
                <a:spcBef>
                  <a:spcPct val="0"/>
                </a:spcBef>
              </a:pPr>
              <a:t>7</a:t>
            </a:fld>
            <a:endParaRPr lang="en-US" alt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5255869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0C66F5F-F04C-45EF-9735-FD350E5DEBAC}" type="slidenum">
              <a:rPr lang="en-US" altLang="en-US" smtClean="0"/>
              <a:pPr eaLnBrk="1" hangingPunct="1">
                <a:spcBef>
                  <a:spcPct val="0"/>
                </a:spcBef>
              </a:pPr>
              <a:t>8</a:t>
            </a:fld>
            <a:endParaRPr lang="en-US" alt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0164852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271413E-7E91-464D-A88F-434467C6B820}" type="slidenum">
              <a:rPr lang="en-US" altLang="en-US" smtClean="0"/>
              <a:pPr eaLnBrk="1" hangingPunct="1">
                <a:spcBef>
                  <a:spcPct val="0"/>
                </a:spcBef>
              </a:pPr>
              <a:t>10</a:t>
            </a:fld>
            <a:endParaRPr lang="en-US" alt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2648066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7659906-002D-4A61-B75F-2181620A3C35}" type="slidenum">
              <a:rPr lang="en-US" altLang="en-US" smtClean="0"/>
              <a:pPr eaLnBrk="1" hangingPunct="1">
                <a:spcBef>
                  <a:spcPct val="0"/>
                </a:spcBef>
              </a:pPr>
              <a:t>11</a:t>
            </a:fld>
            <a:endParaRPr lang="en-US" alt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968898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en-US" smtClean="0"/>
              <a:t>Click to edit Master title style</a:t>
            </a:r>
            <a:endParaRPr lang="en-US" dirty="0"/>
          </a:p>
        </p:txBody>
      </p:sp>
      <p:sp>
        <p:nvSpPr>
          <p:cNvPr id="8" name="Date Placeholder 3"/>
          <p:cNvSpPr>
            <a:spLocks noGrp="1"/>
          </p:cNvSpPr>
          <p:nvPr>
            <p:ph type="dt" sz="half" idx="10"/>
          </p:nvPr>
        </p:nvSpPr>
        <p:spPr/>
        <p:txBody>
          <a:bodyPr/>
          <a:lstStyle>
            <a:lvl1pPr>
              <a:defRPr/>
            </a:lvl1pPr>
          </a:lstStyle>
          <a:p>
            <a:pPr>
              <a:defRPr/>
            </a:pPr>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8BA49EE7-13C3-405B-8897-5931044B53B9}" type="slidenum">
              <a:rPr lang="en-US"/>
              <a:pPr>
                <a:defRPr/>
              </a:pPr>
              <a:t>‹#›</a:t>
            </a:fld>
            <a:endParaRPr lang="en-US"/>
          </a:p>
        </p:txBody>
      </p:sp>
    </p:spTree>
    <p:extLst>
      <p:ext uri="{BB962C8B-B14F-4D97-AF65-F5344CB8AC3E}">
        <p14:creationId xmlns:p14="http://schemas.microsoft.com/office/powerpoint/2010/main" val="2665628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0F3A45B-518E-4667-A648-7F8AA1CA9722}" type="slidenum">
              <a:rPr lang="en-US"/>
              <a:pPr>
                <a:defRPr/>
              </a:pPr>
              <a:t>‹#›</a:t>
            </a:fld>
            <a:endParaRPr lang="en-US"/>
          </a:p>
        </p:txBody>
      </p:sp>
    </p:spTree>
    <p:extLst>
      <p:ext uri="{BB962C8B-B14F-4D97-AF65-F5344CB8AC3E}">
        <p14:creationId xmlns:p14="http://schemas.microsoft.com/office/powerpoint/2010/main" val="1602190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CE5037C-5D22-4E6E-98B1-BAAB42B7D52D}" type="slidenum">
              <a:rPr lang="en-US"/>
              <a:pPr>
                <a:defRPr/>
              </a:pPr>
              <a:t>‹#›</a:t>
            </a:fld>
            <a:endParaRPr lang="en-US"/>
          </a:p>
        </p:txBody>
      </p:sp>
    </p:spTree>
    <p:extLst>
      <p:ext uri="{BB962C8B-B14F-4D97-AF65-F5344CB8AC3E}">
        <p14:creationId xmlns:p14="http://schemas.microsoft.com/office/powerpoint/2010/main" val="1330644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4"/>
          </p:nvPr>
        </p:nvSpPr>
        <p:spPr/>
        <p:txBody>
          <a:bodyPr/>
          <a:lstStyle>
            <a:lvl1pPr>
              <a:defRPr/>
            </a:lvl1pPr>
          </a:lstStyle>
          <a:p>
            <a:pPr>
              <a:defRPr/>
            </a:pPr>
            <a:endParaRPr lang="en-US"/>
          </a:p>
        </p:txBody>
      </p:sp>
      <p:sp>
        <p:nvSpPr>
          <p:cNvPr id="5" name="Footer Placeholder 4"/>
          <p:cNvSpPr>
            <a:spLocks noGrp="1"/>
          </p:cNvSpPr>
          <p:nvPr>
            <p:ph type="ftr" sz="quarter" idx="15"/>
          </p:nvPr>
        </p:nvSpPr>
        <p:spPr/>
        <p:txBody>
          <a:bodyPr/>
          <a:lstStyle>
            <a:lvl1pPr>
              <a:defRPr/>
            </a:lvl1pPr>
          </a:lstStyle>
          <a:p>
            <a:pPr>
              <a:defRPr/>
            </a:pPr>
            <a:endParaRPr lang="en-US"/>
          </a:p>
        </p:txBody>
      </p:sp>
      <p:sp>
        <p:nvSpPr>
          <p:cNvPr id="6" name="Slide Number Placeholder 5"/>
          <p:cNvSpPr>
            <a:spLocks noGrp="1"/>
          </p:cNvSpPr>
          <p:nvPr>
            <p:ph type="sldNum" sz="quarter" idx="16"/>
          </p:nvPr>
        </p:nvSpPr>
        <p:spPr/>
        <p:txBody>
          <a:bodyPr/>
          <a:lstStyle>
            <a:lvl1pPr>
              <a:defRPr/>
            </a:lvl1pPr>
          </a:lstStyle>
          <a:p>
            <a:pPr>
              <a:defRPr/>
            </a:pPr>
            <a:fld id="{436B23BD-AD78-4F4E-8FA8-D0D694A8575A}" type="slidenum">
              <a:rPr lang="en-US"/>
              <a:pPr>
                <a:defRPr/>
              </a:pPr>
              <a:t>‹#›</a:t>
            </a:fld>
            <a:endParaRPr lang="en-US"/>
          </a:p>
        </p:txBody>
      </p:sp>
    </p:spTree>
    <p:extLst>
      <p:ext uri="{BB962C8B-B14F-4D97-AF65-F5344CB8AC3E}">
        <p14:creationId xmlns:p14="http://schemas.microsoft.com/office/powerpoint/2010/main" val="2594165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lstStyle>
          <a:p>
            <a:pPr>
              <a:defRPr/>
            </a:pPr>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2D578C27-C9B1-4E8E-A8FC-C0EAB34E7A8D}" type="slidenum">
              <a:rPr lang="en-US"/>
              <a:pPr>
                <a:defRPr/>
              </a:pPr>
              <a:t>‹#›</a:t>
            </a:fld>
            <a:endParaRPr lang="en-US"/>
          </a:p>
        </p:txBody>
      </p:sp>
    </p:spTree>
    <p:extLst>
      <p:ext uri="{BB962C8B-B14F-4D97-AF65-F5344CB8AC3E}">
        <p14:creationId xmlns:p14="http://schemas.microsoft.com/office/powerpoint/2010/main" val="2388661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979F89CD-9A0A-4A9A-B2A1-2AB36F1DD2AF}" type="slidenum">
              <a:rPr lang="en-US"/>
              <a:pPr>
                <a:defRPr/>
              </a:pPr>
              <a:t>‹#›</a:t>
            </a:fld>
            <a:endParaRPr lang="en-US"/>
          </a:p>
        </p:txBody>
      </p:sp>
    </p:spTree>
    <p:extLst>
      <p:ext uri="{BB962C8B-B14F-4D97-AF65-F5344CB8AC3E}">
        <p14:creationId xmlns:p14="http://schemas.microsoft.com/office/powerpoint/2010/main" val="1075470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64251FB-13DF-4E40-B8B2-5F74AB3D75CA}" type="slidenum">
              <a:rPr lang="en-US"/>
              <a:pPr>
                <a:defRPr/>
              </a:pPr>
              <a:t>‹#›</a:t>
            </a:fld>
            <a:endParaRPr lang="en-US"/>
          </a:p>
        </p:txBody>
      </p:sp>
    </p:spTree>
    <p:extLst>
      <p:ext uri="{BB962C8B-B14F-4D97-AF65-F5344CB8AC3E}">
        <p14:creationId xmlns:p14="http://schemas.microsoft.com/office/powerpoint/2010/main" val="4206408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0CB800B-C8C7-4C9C-9FFD-863CB76F0D63}" type="slidenum">
              <a:rPr lang="en-US"/>
              <a:pPr>
                <a:defRPr/>
              </a:pPr>
              <a:t>‹#›</a:t>
            </a:fld>
            <a:endParaRPr lang="en-US"/>
          </a:p>
        </p:txBody>
      </p:sp>
    </p:spTree>
    <p:extLst>
      <p:ext uri="{BB962C8B-B14F-4D97-AF65-F5344CB8AC3E}">
        <p14:creationId xmlns:p14="http://schemas.microsoft.com/office/powerpoint/2010/main" val="4010868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C5BCAF5-BF1F-4016-8722-DDAF8147EC63}" type="slidenum">
              <a:rPr lang="en-US"/>
              <a:pPr>
                <a:defRPr/>
              </a:pPr>
              <a:t>‹#›</a:t>
            </a:fld>
            <a:endParaRPr lang="en-US"/>
          </a:p>
        </p:txBody>
      </p:sp>
    </p:spTree>
    <p:extLst>
      <p:ext uri="{BB962C8B-B14F-4D97-AF65-F5344CB8AC3E}">
        <p14:creationId xmlns:p14="http://schemas.microsoft.com/office/powerpoint/2010/main" val="3658369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16C867B-4DC2-44D4-9D29-95A4F6A30D85}" type="slidenum">
              <a:rPr lang="en-US"/>
              <a:pPr>
                <a:defRPr/>
              </a:pPr>
              <a:t>‹#›</a:t>
            </a:fld>
            <a:endParaRPr lang="en-US"/>
          </a:p>
        </p:txBody>
      </p:sp>
    </p:spTree>
    <p:extLst>
      <p:ext uri="{BB962C8B-B14F-4D97-AF65-F5344CB8AC3E}">
        <p14:creationId xmlns:p14="http://schemas.microsoft.com/office/powerpoint/2010/main" val="2446775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ectangle 6"/>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en-US" smtClean="0"/>
              <a:t>Click to edit Master title style</a:t>
            </a:r>
            <a:endParaRPr lang="en-US"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E661EE81-EB4C-49FA-90E8-72907655F2DE}" type="slidenum">
              <a:rPr lang="en-US"/>
              <a:pPr>
                <a:defRPr/>
              </a:pPr>
              <a:t>‹#›</a:t>
            </a:fld>
            <a:endParaRPr lang="en-US"/>
          </a:p>
        </p:txBody>
      </p:sp>
    </p:spTree>
    <p:extLst>
      <p:ext uri="{BB962C8B-B14F-4D97-AF65-F5344CB8AC3E}">
        <p14:creationId xmlns:p14="http://schemas.microsoft.com/office/powerpoint/2010/main" val="2667938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1037" name="Text Placeholder 2"/>
          <p:cNvSpPr>
            <a:spLocks noGrp="1"/>
          </p:cNvSpPr>
          <p:nvPr>
            <p:ph type="body" idx="1"/>
          </p:nvPr>
        </p:nvSpPr>
        <p:spPr bwMode="auto">
          <a:xfrm>
            <a:off x="1143000" y="731838"/>
            <a:ext cx="64008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pPr>
              <a:defRPr/>
            </a:pPr>
            <a:endParaRPr lang="en-US"/>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pPr>
              <a:defRPr/>
            </a:pPr>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pPr>
              <a:defRPr/>
            </a:pPr>
            <a:fld id="{1DD9CF2E-49F0-41F8-9FD2-B613450191E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2" r:id="rId1"/>
    <p:sldLayoutId id="2147483744" r:id="rId2"/>
    <p:sldLayoutId id="2147483753" r:id="rId3"/>
    <p:sldLayoutId id="2147483745" r:id="rId4"/>
    <p:sldLayoutId id="2147483746" r:id="rId5"/>
    <p:sldLayoutId id="2147483747" r:id="rId6"/>
    <p:sldLayoutId id="2147483748" r:id="rId7"/>
    <p:sldLayoutId id="2147483749" r:id="rId8"/>
    <p:sldLayoutId id="2147483754" r:id="rId9"/>
    <p:sldLayoutId id="2147483750" r:id="rId10"/>
    <p:sldLayoutId id="2147483751" r:id="rId11"/>
  </p:sldLayoutIdLst>
  <p:timing>
    <p:tnLst>
      <p:par>
        <p:cTn id="1" dur="indefinite" restart="never" nodeType="tmRoot"/>
      </p:par>
    </p:tnLst>
  </p:timing>
  <p:txStyles>
    <p:titleStyle>
      <a:lvl1pPr marL="319088" indent="-319088" algn="r" rtl="0" eaLnBrk="0" fontAlgn="base" hangingPunct="0">
        <a:spcBef>
          <a:spcPct val="0"/>
        </a:spcBef>
        <a:spcAft>
          <a:spcPct val="0"/>
        </a:spcAft>
        <a:buClr>
          <a:srgbClr val="C3260C"/>
        </a:buClr>
        <a:buSzPct val="128000"/>
        <a:buFont typeface="Georgia" pitchFamily="1"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itchFamily="1" charset="0"/>
        <a:buChar char="*"/>
        <a:defRPr sz="4600" b="1">
          <a:solidFill>
            <a:schemeClr val="tx1"/>
          </a:solidFill>
          <a:latin typeface="Trebuchet MS" pitchFamily="34" charset="0"/>
        </a:defRPr>
      </a:lvl2pPr>
      <a:lvl3pPr marL="319088" indent="-319088" algn="r" rtl="0" eaLnBrk="0" fontAlgn="base" hangingPunct="0">
        <a:spcBef>
          <a:spcPct val="0"/>
        </a:spcBef>
        <a:spcAft>
          <a:spcPct val="0"/>
        </a:spcAft>
        <a:buClr>
          <a:srgbClr val="C3260C"/>
        </a:buClr>
        <a:buSzPct val="128000"/>
        <a:buFont typeface="Georgia" pitchFamily="1" charset="0"/>
        <a:buChar char="*"/>
        <a:defRPr sz="4600" b="1">
          <a:solidFill>
            <a:schemeClr val="tx1"/>
          </a:solidFill>
          <a:latin typeface="Trebuchet MS" pitchFamily="34" charset="0"/>
        </a:defRPr>
      </a:lvl3pPr>
      <a:lvl4pPr marL="319088" indent="-319088" algn="r" rtl="0" eaLnBrk="0" fontAlgn="base" hangingPunct="0">
        <a:spcBef>
          <a:spcPct val="0"/>
        </a:spcBef>
        <a:spcAft>
          <a:spcPct val="0"/>
        </a:spcAft>
        <a:buClr>
          <a:srgbClr val="C3260C"/>
        </a:buClr>
        <a:buSzPct val="128000"/>
        <a:buFont typeface="Georgia" pitchFamily="1" charset="0"/>
        <a:buChar char="*"/>
        <a:defRPr sz="4600" b="1">
          <a:solidFill>
            <a:schemeClr val="tx1"/>
          </a:solidFill>
          <a:latin typeface="Trebuchet MS" pitchFamily="34" charset="0"/>
        </a:defRPr>
      </a:lvl4pPr>
      <a:lvl5pPr marL="319088" indent="-319088" algn="r" rtl="0" eaLnBrk="0" fontAlgn="base" hangingPunct="0">
        <a:spcBef>
          <a:spcPct val="0"/>
        </a:spcBef>
        <a:spcAft>
          <a:spcPct val="0"/>
        </a:spcAft>
        <a:buClr>
          <a:srgbClr val="C3260C"/>
        </a:buClr>
        <a:buSzPct val="128000"/>
        <a:buFont typeface="Georgia" pitchFamily="1"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itchFamily="1"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itchFamily="1"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itchFamily="1"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itchFamily="1"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itchFamily="1"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subTitle" idx="1"/>
          </p:nvPr>
        </p:nvSpPr>
        <p:spPr>
          <a:xfrm>
            <a:off x="1473200" y="5053013"/>
            <a:ext cx="5637213" cy="881062"/>
          </a:xfrm>
        </p:spPr>
        <p:txBody>
          <a:bodyPr/>
          <a:lstStyle/>
          <a:p>
            <a:pPr eaLnBrk="1" hangingPunct="1"/>
            <a:endParaRPr lang="en-US" altLang="en-US" smtClean="0"/>
          </a:p>
          <a:p>
            <a:pPr eaLnBrk="1" hangingPunct="1"/>
            <a:r>
              <a:rPr lang="en-US" altLang="en-US" smtClean="0"/>
              <a:t>…and not lose your mind!</a:t>
            </a:r>
          </a:p>
        </p:txBody>
      </p:sp>
      <p:sp>
        <p:nvSpPr>
          <p:cNvPr id="2050" name="Rectangle 2"/>
          <p:cNvSpPr>
            <a:spLocks noGrp="1" noChangeArrowheads="1"/>
          </p:cNvSpPr>
          <p:nvPr>
            <p:ph type="ctrTitle"/>
          </p:nvPr>
        </p:nvSpPr>
        <p:spPr>
          <a:xfrm>
            <a:off x="685800" y="-149225"/>
            <a:ext cx="7772400" cy="3749675"/>
          </a:xfrm>
        </p:spPr>
        <p:txBody>
          <a:bodyPr/>
          <a:lstStyle/>
          <a:p>
            <a:pPr eaLnBrk="1" fontAlgn="auto" hangingPunct="1">
              <a:spcAft>
                <a:spcPts val="0"/>
              </a:spcAft>
              <a:buClr>
                <a:schemeClr val="accent6">
                  <a:lumMod val="75000"/>
                </a:schemeClr>
              </a:buClr>
              <a:buFont typeface="Georgia" pitchFamily="18" charset="0"/>
              <a:buChar char="*"/>
              <a:defRPr/>
            </a:pPr>
            <a:r>
              <a:rPr lang="en-US" sz="6000" dirty="0" smtClean="0"/>
              <a:t>HOW TO WRITE CONSTRUCTED RESPONSE ANSWERS…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sz="quarter" idx="13"/>
          </p:nvPr>
        </p:nvSpPr>
        <p:spPr>
          <a:xfrm>
            <a:off x="381000" y="2286000"/>
            <a:ext cx="8001000" cy="4160838"/>
          </a:xfrm>
        </p:spPr>
        <p:txBody>
          <a:bodyPr rtlCol="0">
            <a:normAutofit/>
          </a:bodyPr>
          <a:lstStyle/>
          <a:p>
            <a:pPr indent="-182880" eaLnBrk="1" fontAlgn="auto" hangingPunct="1">
              <a:buClr>
                <a:schemeClr val="accent6">
                  <a:lumMod val="75000"/>
                </a:schemeClr>
              </a:buClr>
              <a:buFont typeface="Wingdings" pitchFamily="2" charset="2"/>
              <a:buNone/>
              <a:defRPr/>
            </a:pPr>
            <a:r>
              <a:rPr lang="en-US" sz="2800" i="1" dirty="0" smtClean="0">
                <a:solidFill>
                  <a:schemeClr val="tx1">
                    <a:lumMod val="75000"/>
                    <a:lumOff val="25000"/>
                  </a:schemeClr>
                </a:solidFill>
              </a:rPr>
              <a:t>It is established in testimony and through the recorded phone calls that Zimmerman’s actions violate this statute. He </a:t>
            </a:r>
            <a:r>
              <a:rPr lang="en-US" sz="2800" i="1" dirty="0" err="1" smtClean="0">
                <a:solidFill>
                  <a:schemeClr val="tx1">
                    <a:lumMod val="75000"/>
                    <a:lumOff val="25000"/>
                  </a:schemeClr>
                </a:solidFill>
              </a:rPr>
              <a:t>willfilly</a:t>
            </a:r>
            <a:r>
              <a:rPr lang="en-US" sz="2800" i="1" dirty="0" smtClean="0">
                <a:solidFill>
                  <a:schemeClr val="tx1">
                    <a:lumMod val="75000"/>
                    <a:lumOff val="25000"/>
                  </a:schemeClr>
                </a:solidFill>
              </a:rPr>
              <a:t> followed Martin down the street and is even told to stop by the 911 operator. Zimmerman’s decisions and refusal to stop clearly shows that he violated a Florida statute which should re-open the case. </a:t>
            </a:r>
            <a:endParaRPr lang="en-US" sz="2800" dirty="0" smtClean="0">
              <a:solidFill>
                <a:schemeClr val="tx1">
                  <a:lumMod val="75000"/>
                  <a:lumOff val="25000"/>
                </a:schemeClr>
              </a:solidFill>
            </a:endParaRPr>
          </a:p>
        </p:txBody>
      </p:sp>
      <p:sp>
        <p:nvSpPr>
          <p:cNvPr id="3" name="Rectangle 2"/>
          <p:cNvSpPr/>
          <p:nvPr/>
        </p:nvSpPr>
        <p:spPr>
          <a:xfrm>
            <a:off x="76200" y="304800"/>
            <a:ext cx="8382000" cy="2216150"/>
          </a:xfrm>
          <a:prstGeom prst="rect">
            <a:avLst/>
          </a:prstGeom>
        </p:spPr>
        <p:txBody>
          <a:bodyPr>
            <a:spAutoFit/>
          </a:bodyPr>
          <a:lstStyle/>
          <a:p>
            <a:pPr>
              <a:defRPr/>
            </a:pPr>
            <a:r>
              <a:rPr lang="en-US" sz="13800" dirty="0">
                <a:solidFill>
                  <a:schemeClr val="tx1"/>
                </a:solidFill>
                <a:effectLst>
                  <a:outerShdw blurRad="38100" dist="38100" dir="2700000" algn="tl">
                    <a:srgbClr val="000000">
                      <a:alpha val="43137"/>
                    </a:srgbClr>
                  </a:outerShdw>
                </a:effectLst>
              </a:rPr>
              <a:t>E</a:t>
            </a:r>
            <a:r>
              <a:rPr lang="en-US" sz="4800" dirty="0">
                <a:solidFill>
                  <a:schemeClr val="tx1"/>
                </a:solidFill>
                <a:effectLst>
                  <a:outerShdw blurRad="38100" dist="38100" dir="2700000" algn="tl">
                    <a:srgbClr val="000000">
                      <a:alpha val="43137"/>
                    </a:srgbClr>
                  </a:outerShdw>
                </a:effectLst>
              </a:rPr>
              <a:t>xplain</a:t>
            </a:r>
            <a:r>
              <a:rPr lang="en-US" sz="3200" dirty="0">
                <a:solidFill>
                  <a:schemeClr val="tx1"/>
                </a:solidFill>
              </a:rPr>
              <a:t>-</a:t>
            </a:r>
            <a:r>
              <a:rPr lang="en-US" dirty="0">
                <a:solidFill>
                  <a:schemeClr val="tx1"/>
                </a:solidFill>
              </a:rPr>
              <a:t> how your reasons support your answer.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sz="quarter" idx="13"/>
          </p:nvPr>
        </p:nvSpPr>
        <p:spPr>
          <a:xfrm>
            <a:off x="1143000" y="731838"/>
            <a:ext cx="6400800" cy="3475037"/>
          </a:xfrm>
        </p:spPr>
        <p:txBody>
          <a:bodyPr/>
          <a:lstStyle/>
          <a:p>
            <a:pPr eaLnBrk="1" hangingPunct="1">
              <a:buFont typeface="Wingdings" pitchFamily="2" charset="2"/>
              <a:buNone/>
            </a:pPr>
            <a:r>
              <a:rPr lang="en-US" altLang="en-US" sz="6000" dirty="0" smtClean="0"/>
              <a:t>S</a:t>
            </a:r>
            <a:r>
              <a:rPr lang="en-US" altLang="en-US" sz="2400" dirty="0" smtClean="0"/>
              <a:t>ummarize</a:t>
            </a:r>
            <a:endParaRPr lang="en-US" altLang="en-US" sz="6000" dirty="0" smtClean="0"/>
          </a:p>
          <a:p>
            <a:pPr eaLnBrk="1" hangingPunct="1">
              <a:buFont typeface="Wingdings" pitchFamily="2" charset="2"/>
              <a:buNone/>
            </a:pPr>
            <a:r>
              <a:rPr lang="en-US" altLang="en-US" dirty="0" smtClean="0"/>
              <a:t>Write an ending sentence the asserts your claim.  You can start your last sentence by using these words:</a:t>
            </a:r>
          </a:p>
          <a:p>
            <a:pPr algn="ctr" eaLnBrk="1" hangingPunct="1">
              <a:buFont typeface="Wingdings" pitchFamily="2" charset="2"/>
              <a:buNone/>
            </a:pPr>
            <a:r>
              <a:rPr lang="en-US" altLang="en-US" dirty="0" smtClean="0"/>
              <a:t>In conclusion		As a result</a:t>
            </a:r>
          </a:p>
          <a:p>
            <a:pPr algn="ctr" eaLnBrk="1" hangingPunct="1">
              <a:buFont typeface="Wingdings" pitchFamily="2" charset="2"/>
              <a:buNone/>
            </a:pPr>
            <a:r>
              <a:rPr lang="en-US" altLang="en-US" dirty="0" smtClean="0"/>
              <a:t>Consequently		Therefore</a:t>
            </a:r>
          </a:p>
        </p:txBody>
      </p:sp>
      <p:sp>
        <p:nvSpPr>
          <p:cNvPr id="3" name="Rectangle 2"/>
          <p:cNvSpPr/>
          <p:nvPr/>
        </p:nvSpPr>
        <p:spPr>
          <a:xfrm>
            <a:off x="838200" y="4267200"/>
            <a:ext cx="6858000" cy="1938992"/>
          </a:xfrm>
          <a:prstGeom prst="rect">
            <a:avLst/>
          </a:prstGeom>
        </p:spPr>
        <p:txBody>
          <a:bodyPr>
            <a:spAutoFit/>
          </a:bodyPr>
          <a:lstStyle/>
          <a:p>
            <a:pPr>
              <a:defRPr/>
            </a:pPr>
            <a:r>
              <a:rPr lang="en-US" i="1" dirty="0">
                <a:solidFill>
                  <a:schemeClr val="tx1"/>
                </a:solidFill>
                <a:latin typeface="+mj-lt"/>
              </a:rPr>
              <a:t>Therefore,  </a:t>
            </a:r>
            <a:r>
              <a:rPr lang="en-US" i="1" dirty="0" smtClean="0">
                <a:solidFill>
                  <a:schemeClr val="tx1"/>
                </a:solidFill>
                <a:latin typeface="+mj-lt"/>
              </a:rPr>
              <a:t>due to violation of other Florida laws and resulting interviews from </a:t>
            </a:r>
            <a:r>
              <a:rPr lang="en-US" i="1" dirty="0" smtClean="0">
                <a:solidFill>
                  <a:schemeClr val="tx1"/>
                </a:solidFill>
                <a:latin typeface="+mj-lt"/>
              </a:rPr>
              <a:t>juries, </a:t>
            </a:r>
            <a:r>
              <a:rPr lang="en-US" i="1" dirty="0">
                <a:solidFill>
                  <a:schemeClr val="tx1"/>
                </a:solidFill>
                <a:latin typeface="+mj-lt"/>
              </a:rPr>
              <a:t>i</a:t>
            </a:r>
            <a:r>
              <a:rPr lang="en-US" i="1" dirty="0" smtClean="0">
                <a:solidFill>
                  <a:schemeClr val="tx1"/>
                </a:solidFill>
                <a:latin typeface="+mj-lt"/>
              </a:rPr>
              <a:t>t </a:t>
            </a:r>
            <a:r>
              <a:rPr lang="en-US" i="1" dirty="0" smtClean="0">
                <a:solidFill>
                  <a:schemeClr val="tx1"/>
                </a:solidFill>
                <a:latin typeface="+mj-lt"/>
              </a:rPr>
              <a:t>is clear that the Zimmerman case, while closed in court, should be reopened. There should be justice for Trayvon. </a:t>
            </a:r>
            <a:endParaRPr lang="en-US" i="1" dirty="0">
              <a:solidFill>
                <a:schemeClr val="tx1"/>
              </a:solidFill>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sz="quarter" idx="13"/>
          </p:nvPr>
        </p:nvSpPr>
        <p:spPr>
          <a:xfrm>
            <a:off x="152400" y="76200"/>
            <a:ext cx="8763000" cy="6705600"/>
          </a:xfrm>
        </p:spPr>
        <p:txBody>
          <a:bodyPr/>
          <a:lstStyle/>
          <a:p>
            <a:pPr marL="0" lvl="4" indent="457200" eaLnBrk="1" hangingPunct="1">
              <a:buFont typeface="Wingdings" pitchFamily="2" charset="2"/>
              <a:buNone/>
              <a:defRPr/>
            </a:pPr>
            <a:r>
              <a:rPr lang="en-US" sz="2100" dirty="0" smtClean="0">
                <a:solidFill>
                  <a:schemeClr val="tx1"/>
                </a:solidFill>
              </a:rPr>
              <a:t>In 2013, George Zimmerman was found not guilty in a Florida courtroom for the murder of teen Trayvon Martin. Zimmerman, a neighborhood watch officer, claimed he had killed Martin in self-defense because he thought he had a gun which was found to be incorrect. In </a:t>
            </a:r>
            <a:r>
              <a:rPr lang="en-US" sz="2100" dirty="0">
                <a:solidFill>
                  <a:schemeClr val="tx1"/>
                </a:solidFill>
              </a:rPr>
              <a:t>regards to the verdict rendered to George Zimmerman concerning the murder of Trayvon Martin being justified, it is clear that it was unjustified and the verdict should be reversed due to an overlook in Florida’s laws and present interviews with jury members who have changed their </a:t>
            </a:r>
            <a:r>
              <a:rPr lang="en-US" sz="2100" dirty="0" smtClean="0">
                <a:solidFill>
                  <a:schemeClr val="tx1"/>
                </a:solidFill>
              </a:rPr>
              <a:t>minds.</a:t>
            </a:r>
          </a:p>
          <a:p>
            <a:pPr marL="0" lvl="4" indent="457200" eaLnBrk="1" hangingPunct="1">
              <a:buFont typeface="Wingdings" pitchFamily="2" charset="2"/>
              <a:buNone/>
              <a:defRPr/>
            </a:pPr>
            <a:r>
              <a:rPr lang="en-US" altLang="en-US" sz="2100" dirty="0" smtClean="0">
                <a:solidFill>
                  <a:schemeClr val="tx1"/>
                </a:solidFill>
              </a:rPr>
              <a:t>First</a:t>
            </a:r>
            <a:r>
              <a:rPr lang="en-US" altLang="en-US" sz="2100" dirty="0">
                <a:solidFill>
                  <a:schemeClr val="tx1"/>
                </a:solidFill>
              </a:rPr>
              <a:t>, it is clear that Zimmerman is guilty because is did fact break laws concerning stalking and intention. According to the laws </a:t>
            </a:r>
            <a:r>
              <a:rPr lang="en-US" sz="2100" dirty="0">
                <a:solidFill>
                  <a:schemeClr val="tx1"/>
                </a:solidFill>
              </a:rPr>
              <a:t>In Florida: "A person who willfully, maliciously, and repeatedly follows [or] harasses ... another person and makes a credible threat to that person commits the offense of aggravated stalking, a felony of the third degree." (Fla. Stat. § 784.048.) (“How Zimmerman Could</a:t>
            </a:r>
            <a:r>
              <a:rPr lang="en-US" sz="2100" dirty="0" smtClean="0">
                <a:solidFill>
                  <a:schemeClr val="tx1"/>
                </a:solidFill>
              </a:rPr>
              <a:t>…”). </a:t>
            </a:r>
            <a:r>
              <a:rPr lang="en-US" sz="2100" dirty="0">
                <a:solidFill>
                  <a:schemeClr val="tx1"/>
                </a:solidFill>
              </a:rPr>
              <a:t>It is established in testimony and through the recorded phone calls that Zimmerman’s actions violate this statute. He </a:t>
            </a:r>
            <a:r>
              <a:rPr lang="en-US" sz="2100" dirty="0" smtClean="0">
                <a:solidFill>
                  <a:schemeClr val="tx1"/>
                </a:solidFill>
              </a:rPr>
              <a:t>willfully </a:t>
            </a:r>
            <a:r>
              <a:rPr lang="en-US" sz="2100" dirty="0">
                <a:solidFill>
                  <a:schemeClr val="tx1"/>
                </a:solidFill>
              </a:rPr>
              <a:t>followed Martin down the street and is even told to stop by the 911 operator. Zimmerman’s decisions and refusal to stop clearly shows that he violated a Florida statute which should re-open the case. </a:t>
            </a:r>
          </a:p>
          <a:p>
            <a:pPr lvl="4" eaLnBrk="1" hangingPunct="1">
              <a:buNone/>
              <a:defRPr/>
            </a:pPr>
            <a:endParaRPr lang="en-US" altLang="en-US" sz="2000" i="1" dirty="0"/>
          </a:p>
          <a:p>
            <a:pPr lvl="4" eaLnBrk="1" hangingPunct="1">
              <a:buFont typeface="Wingdings" pitchFamily="2" charset="2"/>
              <a:buNone/>
              <a:defRPr/>
            </a:pPr>
            <a:r>
              <a:rPr lang="en-US" sz="2000" i="1" dirty="0" smtClean="0"/>
              <a:t> </a:t>
            </a:r>
            <a:endParaRPr lang="en-US" altLang="en-US" sz="2000" dirty="0"/>
          </a:p>
          <a:p>
            <a:pPr marL="228600" lvl="1" eaLnBrk="1" hangingPunct="1">
              <a:buFont typeface="Georgia" pitchFamily="1" charset="0"/>
              <a:buNone/>
              <a:defRPr/>
            </a:pPr>
            <a:endParaRPr lang="en-US" altLang="en-US" dirty="0" smtClean="0"/>
          </a:p>
          <a:p>
            <a:pPr eaLnBrk="1" hangingPunct="1">
              <a:buFont typeface="Georgia" pitchFamily="1" charset="0"/>
              <a:buNone/>
              <a:defRPr/>
            </a:pPr>
            <a:endParaRPr lang="en-US" dirty="0" smtClean="0"/>
          </a:p>
          <a:p>
            <a:pPr eaLnBrk="1" hangingPunct="1">
              <a:buFont typeface="Wingdings" pitchFamily="2" charset="2"/>
              <a:buNone/>
              <a:defRPr/>
            </a:pPr>
            <a:endParaRPr lang="en-US" alt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304800"/>
            <a:ext cx="8915400" cy="6324600"/>
          </a:xfrm>
        </p:spPr>
        <p:txBody>
          <a:bodyPr/>
          <a:lstStyle/>
          <a:p>
            <a:pPr marL="0" lvl="1" indent="457200">
              <a:buNone/>
            </a:pPr>
            <a:r>
              <a:rPr lang="en-US" sz="2400" dirty="0" smtClean="0">
                <a:solidFill>
                  <a:schemeClr val="tx1"/>
                </a:solidFill>
              </a:rPr>
              <a:t>Second, in an anonymous interview with jury member B29 after the trial, they admitted to feeling to disagreeing with the verdict. In an interview with ABC News, Juror B29 stated, “</a:t>
            </a:r>
            <a:r>
              <a:rPr lang="en-US" sz="2400" dirty="0">
                <a:solidFill>
                  <a:schemeClr val="tx1"/>
                </a:solidFill>
              </a:rPr>
              <a:t>"You can't put the man in jail even though in our hearts we felt he was </a:t>
            </a:r>
            <a:r>
              <a:rPr lang="en-US" sz="2400" dirty="0" smtClean="0">
                <a:solidFill>
                  <a:schemeClr val="tx1"/>
                </a:solidFill>
              </a:rPr>
              <a:t>guilty…..but </a:t>
            </a:r>
            <a:r>
              <a:rPr lang="en-US" sz="2400" dirty="0">
                <a:solidFill>
                  <a:schemeClr val="tx1"/>
                </a:solidFill>
              </a:rPr>
              <a:t>we had to grab our hearts and put it aside and look at the </a:t>
            </a:r>
            <a:r>
              <a:rPr lang="en-US" sz="2400" dirty="0" smtClean="0">
                <a:solidFill>
                  <a:schemeClr val="tx1"/>
                </a:solidFill>
              </a:rPr>
              <a:t>evidence,” (Newcomb). The jury member clearly states they felt Zimmerman was guilty but could not break the rule of the law. However, as mentioned previously, it has been established that Zimmerman did break Florida statute. With this this revelation, it is clear the jury was not completely informed and did not vote with their conscience. This means the verdict of “not guilty” was tainted and should be reviewed. </a:t>
            </a:r>
          </a:p>
          <a:p>
            <a:pPr marL="0" lvl="1" indent="457200">
              <a:buNone/>
            </a:pPr>
            <a:r>
              <a:rPr lang="en-US" sz="2400" dirty="0">
                <a:solidFill>
                  <a:schemeClr val="tx1"/>
                </a:solidFill>
              </a:rPr>
              <a:t>Therefore,  due to violation of other Florida laws and resulting interviews from juries. It is clear that the Zimmerman case, while closed in court, should be reopened. There should be justice for Trayvon. </a:t>
            </a:r>
          </a:p>
          <a:p>
            <a:pPr marL="0" lvl="1" indent="457200">
              <a:buNone/>
            </a:pPr>
            <a:endParaRPr lang="en-US" dirty="0"/>
          </a:p>
        </p:txBody>
      </p:sp>
    </p:spTree>
    <p:extLst>
      <p:ext uri="{BB962C8B-B14F-4D97-AF65-F5344CB8AC3E}">
        <p14:creationId xmlns:p14="http://schemas.microsoft.com/office/powerpoint/2010/main" val="8693442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915400" cy="1905000"/>
          </a:xfrm>
        </p:spPr>
        <p:txBody>
          <a:bodyPr/>
          <a:lstStyle/>
          <a:p>
            <a:r>
              <a:rPr lang="en-US" dirty="0" smtClean="0"/>
              <a:t>On the index card, tell me what you are going to argue and what you think your argument will be. </a:t>
            </a:r>
            <a:br>
              <a:rPr lang="en-US" dirty="0" smtClean="0"/>
            </a:br>
            <a:r>
              <a:rPr lang="en-US" dirty="0" smtClean="0"/>
              <a:t/>
            </a:r>
            <a:br>
              <a:rPr lang="en-US" dirty="0" smtClean="0"/>
            </a:br>
            <a:r>
              <a:rPr lang="en-US" dirty="0" smtClean="0"/>
              <a:t>Ex – Civil Unions </a:t>
            </a:r>
            <a:r>
              <a:rPr lang="en-US" i="1" u="sng" dirty="0" smtClean="0"/>
              <a:t>should</a:t>
            </a:r>
            <a:r>
              <a:rPr lang="en-US" dirty="0" smtClean="0"/>
              <a:t> be legal. </a:t>
            </a:r>
            <a:br>
              <a:rPr lang="en-US" dirty="0" smtClean="0"/>
            </a:br>
            <a:r>
              <a:rPr lang="en-US" dirty="0" smtClean="0"/>
              <a:t>Ex. Body cams</a:t>
            </a:r>
            <a:r>
              <a:rPr lang="en-US" u="sng" dirty="0" smtClean="0"/>
              <a:t> should </a:t>
            </a:r>
            <a:r>
              <a:rPr lang="en-US" dirty="0" smtClean="0"/>
              <a:t>be required for police officers. </a:t>
            </a:r>
            <a:endParaRPr lang="en-US" dirty="0"/>
          </a:p>
        </p:txBody>
      </p:sp>
    </p:spTree>
    <p:extLst>
      <p:ext uri="{BB962C8B-B14F-4D97-AF65-F5344CB8AC3E}">
        <p14:creationId xmlns:p14="http://schemas.microsoft.com/office/powerpoint/2010/main" val="28359885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3600" y="4876800"/>
            <a:ext cx="2057400" cy="1143000"/>
          </a:xfrm>
        </p:spPr>
        <p:txBody>
          <a:bodyPr/>
          <a:lstStyle/>
          <a:p>
            <a:r>
              <a:rPr lang="en-US" dirty="0" smtClean="0"/>
              <a:t>HW</a:t>
            </a:r>
            <a:endParaRPr lang="en-US" dirty="0"/>
          </a:p>
        </p:txBody>
      </p:sp>
      <p:sp>
        <p:nvSpPr>
          <p:cNvPr id="3" name="Content Placeholder 2"/>
          <p:cNvSpPr>
            <a:spLocks noGrp="1"/>
          </p:cNvSpPr>
          <p:nvPr>
            <p:ph sz="quarter" idx="13"/>
          </p:nvPr>
        </p:nvSpPr>
        <p:spPr>
          <a:xfrm>
            <a:off x="304800" y="731520"/>
            <a:ext cx="8839200" cy="4297680"/>
          </a:xfrm>
        </p:spPr>
        <p:txBody>
          <a:bodyPr/>
          <a:lstStyle/>
          <a:p>
            <a:r>
              <a:rPr lang="en-US" sz="6600" dirty="0" smtClean="0"/>
              <a:t>Finish questions tonight, 1 – 14 on the Martin CRQ. </a:t>
            </a:r>
            <a:endParaRPr lang="en-US" sz="6600" dirty="0"/>
          </a:p>
        </p:txBody>
      </p:sp>
    </p:spTree>
    <p:extLst>
      <p:ext uri="{BB962C8B-B14F-4D97-AF65-F5344CB8AC3E}">
        <p14:creationId xmlns:p14="http://schemas.microsoft.com/office/powerpoint/2010/main" val="42114991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988" y="-152400"/>
            <a:ext cx="8888412" cy="5694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793289" y="4372168"/>
            <a:ext cx="6512511" cy="1143000"/>
          </a:xfrm>
        </p:spPr>
        <p:txBody>
          <a:bodyPr/>
          <a:lstStyle/>
          <a:p>
            <a:pPr marL="320040" indent="-320040" eaLnBrk="1" fontAlgn="auto" hangingPunct="1">
              <a:spcAft>
                <a:spcPts val="0"/>
              </a:spcAft>
              <a:buClr>
                <a:schemeClr val="accent6">
                  <a:lumMod val="75000"/>
                </a:schemeClr>
              </a:buClr>
              <a:buFont typeface="Georgia" pitchFamily="18" charset="0"/>
              <a:buChar char="*"/>
              <a:defRPr/>
            </a:pPr>
            <a:r>
              <a:rPr lang="en-US" sz="4000" smtClean="0"/>
              <a:t>What are constructed response questions?</a:t>
            </a:r>
            <a:br>
              <a:rPr lang="en-US" sz="4000" smtClean="0"/>
            </a:br>
            <a:endParaRPr lang="en-US" sz="4000" smtClean="0"/>
          </a:p>
        </p:txBody>
      </p:sp>
      <p:sp>
        <p:nvSpPr>
          <p:cNvPr id="6147" name="Rectangle 3"/>
          <p:cNvSpPr>
            <a:spLocks noGrp="1" noChangeArrowheads="1"/>
          </p:cNvSpPr>
          <p:nvPr>
            <p:ph sz="quarter" idx="13"/>
          </p:nvPr>
        </p:nvSpPr>
        <p:spPr>
          <a:xfrm>
            <a:off x="1143000" y="731838"/>
            <a:ext cx="6400800" cy="3475037"/>
          </a:xfrm>
        </p:spPr>
        <p:txBody>
          <a:bodyPr/>
          <a:lstStyle/>
          <a:p>
            <a:pPr eaLnBrk="1" hangingPunct="1"/>
            <a:r>
              <a:rPr lang="en-US" altLang="en-US" smtClean="0"/>
              <a:t>Some people call them essay questions.</a:t>
            </a:r>
          </a:p>
          <a:p>
            <a:pPr eaLnBrk="1" hangingPunct="1"/>
            <a:endParaRPr lang="en-US" altLang="en-US" smtClean="0"/>
          </a:p>
          <a:p>
            <a:pPr eaLnBrk="1" hangingPunct="1"/>
            <a:r>
              <a:rPr lang="en-US" altLang="en-US" smtClean="0"/>
              <a:t>They require you to write at least one paragraph.</a:t>
            </a:r>
          </a:p>
          <a:p>
            <a:pPr eaLnBrk="1" hangingPunct="1"/>
            <a:endParaRPr lang="en-US" altLang="en-US" smtClean="0"/>
          </a:p>
          <a:p>
            <a:pPr eaLnBrk="1" hangingPunct="1"/>
            <a:r>
              <a:rPr lang="en-US" altLang="en-US" smtClean="0"/>
              <a:t>Sometimes you have to use old information in a new, creative way.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sz="quarter" idx="13"/>
          </p:nvPr>
        </p:nvSpPr>
        <p:spPr>
          <a:xfrm>
            <a:off x="0" y="381000"/>
            <a:ext cx="8915400" cy="3475037"/>
          </a:xfrm>
        </p:spPr>
        <p:txBody>
          <a:bodyPr/>
          <a:lstStyle/>
          <a:p>
            <a:pPr marL="44450" indent="0" algn="ctr">
              <a:buFont typeface="Georgia" pitchFamily="1" charset="0"/>
              <a:buNone/>
            </a:pPr>
            <a:r>
              <a:rPr lang="en-US" altLang="en-US" sz="3600" b="1" dirty="0" smtClean="0"/>
              <a:t>Review – Who are Trayvon Martin and George Zimmerman?</a:t>
            </a:r>
            <a:endParaRPr lang="en-US" altLang="en-US" sz="3600" dirty="0" smtClean="0"/>
          </a:p>
        </p:txBody>
      </p:sp>
      <p:pic>
        <p:nvPicPr>
          <p:cNvPr id="1026" name="Picture 2" descr="Image result for george zimmerm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981200"/>
            <a:ext cx="4912539" cy="35814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trayvon marti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53000" y="2590800"/>
            <a:ext cx="4114800" cy="411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sz="quarter" idx="13"/>
          </p:nvPr>
        </p:nvSpPr>
        <p:spPr>
          <a:xfrm>
            <a:off x="152400" y="731838"/>
            <a:ext cx="8686800" cy="3475037"/>
          </a:xfrm>
        </p:spPr>
        <p:txBody>
          <a:bodyPr/>
          <a:lstStyle/>
          <a:p>
            <a:pPr eaLnBrk="1" hangingPunct="1"/>
            <a:r>
              <a:rPr lang="en-US" altLang="en-US" smtClean="0"/>
              <a:t>Carefully </a:t>
            </a:r>
            <a:r>
              <a:rPr lang="en-US" altLang="en-US" sz="3200" b="1" smtClean="0"/>
              <a:t>read</a:t>
            </a:r>
            <a:r>
              <a:rPr lang="en-US" altLang="en-US" smtClean="0"/>
              <a:t> the question.</a:t>
            </a:r>
          </a:p>
          <a:p>
            <a:pPr eaLnBrk="1" hangingPunct="1"/>
            <a:endParaRPr lang="en-US" altLang="en-US" smtClean="0"/>
          </a:p>
          <a:p>
            <a:pPr eaLnBrk="1" hangingPunct="1"/>
            <a:r>
              <a:rPr lang="en-US" altLang="en-US" smtClean="0"/>
              <a:t>Look for key words like </a:t>
            </a:r>
          </a:p>
          <a:p>
            <a:pPr algn="ctr" eaLnBrk="1" hangingPunct="1">
              <a:buFont typeface="Wingdings" pitchFamily="2" charset="2"/>
              <a:buNone/>
            </a:pPr>
            <a:r>
              <a:rPr lang="en-US" altLang="en-US" smtClean="0"/>
              <a:t>EXPLAIN		 DESCRIBE</a:t>
            </a:r>
          </a:p>
          <a:p>
            <a:pPr algn="ctr" eaLnBrk="1" hangingPunct="1">
              <a:buFont typeface="Wingdings" pitchFamily="2" charset="2"/>
              <a:buNone/>
            </a:pPr>
            <a:r>
              <a:rPr lang="en-US" altLang="en-US" smtClean="0"/>
              <a:t>COMPARE 	CONTRAST</a:t>
            </a:r>
          </a:p>
          <a:p>
            <a:pPr algn="ctr" eaLnBrk="1" hangingPunct="1">
              <a:buFont typeface="Wingdings" pitchFamily="2" charset="2"/>
              <a:buNone/>
            </a:pPr>
            <a:r>
              <a:rPr lang="en-US" altLang="en-US" smtClean="0"/>
              <a:t>DISCUSS	ANALYZE</a:t>
            </a:r>
          </a:p>
        </p:txBody>
      </p:sp>
      <p:sp>
        <p:nvSpPr>
          <p:cNvPr id="2" name="Title 1"/>
          <p:cNvSpPr>
            <a:spLocks noGrp="1"/>
          </p:cNvSpPr>
          <p:nvPr>
            <p:ph type="title"/>
          </p:nvPr>
        </p:nvSpPr>
        <p:spPr>
          <a:xfrm>
            <a:off x="76201" y="4038600"/>
            <a:ext cx="9067799" cy="1752600"/>
          </a:xfrm>
        </p:spPr>
        <p:txBody>
          <a:bodyPr/>
          <a:lstStyle/>
          <a:p>
            <a:pPr eaLnBrk="1" hangingPunct="1">
              <a:lnSpc>
                <a:spcPct val="90000"/>
              </a:lnSpc>
              <a:buNone/>
              <a:defRPr/>
            </a:pPr>
            <a:r>
              <a:rPr lang="en-US" altLang="en-US" sz="2200" u="sng" dirty="0">
                <a:solidFill>
                  <a:srgbClr val="404040"/>
                </a:solidFill>
                <a:effectLst/>
              </a:rPr>
              <a:t>Question</a:t>
            </a:r>
            <a:r>
              <a:rPr lang="en-US" altLang="en-US" sz="2200" dirty="0">
                <a:solidFill>
                  <a:srgbClr val="404040"/>
                </a:solidFill>
                <a:effectLst/>
              </a:rPr>
              <a:t>: </a:t>
            </a:r>
            <a:r>
              <a:rPr lang="en-US" altLang="en-US" sz="2400" dirty="0"/>
              <a:t>Was the verdict rendered to George Zimmerman concerning the murder of Trayvon Martin justified</a:t>
            </a:r>
            <a:r>
              <a:rPr lang="en-US" altLang="en-US" sz="2400" dirty="0" smtClean="0"/>
              <a:t>? Should it be re-opened</a:t>
            </a:r>
            <a:r>
              <a:rPr lang="en-US" altLang="en-US" sz="2400" dirty="0" smtClean="0"/>
              <a:t>? Analyze the sources available and discuss your reasoning.  </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0" y="274638"/>
            <a:ext cx="8229600" cy="1143000"/>
          </a:xfrm>
        </p:spPr>
        <p:txBody>
          <a:bodyPr/>
          <a:lstStyle/>
          <a:p>
            <a:pPr marL="320040" indent="-320040" eaLnBrk="1" fontAlgn="auto" hangingPunct="1">
              <a:spcAft>
                <a:spcPts val="0"/>
              </a:spcAft>
              <a:buClr>
                <a:schemeClr val="accent6">
                  <a:lumMod val="75000"/>
                </a:schemeClr>
              </a:buClr>
              <a:buFont typeface="Georgia" pitchFamily="18" charset="0"/>
              <a:buChar char="*"/>
              <a:defRPr/>
            </a:pPr>
            <a:r>
              <a:rPr lang="en-US" sz="6000" smtClean="0"/>
              <a:t>Danger!  Danger!</a:t>
            </a:r>
          </a:p>
        </p:txBody>
      </p:sp>
      <p:sp>
        <p:nvSpPr>
          <p:cNvPr id="9219" name="Rectangle 3"/>
          <p:cNvSpPr>
            <a:spLocks noGrp="1" noChangeArrowheads="1"/>
          </p:cNvSpPr>
          <p:nvPr>
            <p:ph type="body" idx="4294967295"/>
          </p:nvPr>
        </p:nvSpPr>
        <p:spPr>
          <a:xfrm>
            <a:off x="1371600" y="1600200"/>
            <a:ext cx="6858000" cy="4525963"/>
          </a:xfrm>
        </p:spPr>
        <p:txBody>
          <a:bodyPr/>
          <a:lstStyle/>
          <a:p>
            <a:pPr algn="ctr" eaLnBrk="1" hangingPunct="1">
              <a:buFont typeface="Wingdings" pitchFamily="2" charset="2"/>
              <a:buNone/>
            </a:pPr>
            <a:r>
              <a:rPr lang="en-US" altLang="en-US" sz="4400" dirty="0" smtClean="0"/>
              <a:t>Never make a list for an answer to a constructed response question!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sz="quarter" idx="13"/>
          </p:nvPr>
        </p:nvSpPr>
        <p:spPr>
          <a:xfrm>
            <a:off x="1143000" y="731838"/>
            <a:ext cx="7543800" cy="5821362"/>
          </a:xfrm>
        </p:spPr>
        <p:txBody>
          <a:bodyPr/>
          <a:lstStyle/>
          <a:p>
            <a:pPr algn="ctr" eaLnBrk="1" hangingPunct="1">
              <a:lnSpc>
                <a:spcPct val="90000"/>
              </a:lnSpc>
              <a:buFont typeface="Wingdings" pitchFamily="2" charset="2"/>
              <a:buNone/>
            </a:pPr>
            <a:r>
              <a:rPr lang="en-US" altLang="en-US" sz="2800" dirty="0" smtClean="0"/>
              <a:t>Now you’re ready to begin your answer.</a:t>
            </a:r>
          </a:p>
          <a:p>
            <a:pPr eaLnBrk="1" hangingPunct="1">
              <a:lnSpc>
                <a:spcPct val="90000"/>
              </a:lnSpc>
              <a:buFont typeface="Wingdings" pitchFamily="2" charset="2"/>
              <a:buNone/>
            </a:pPr>
            <a:endParaRPr lang="en-US" altLang="en-US" sz="2800" dirty="0" smtClean="0"/>
          </a:p>
          <a:p>
            <a:pPr algn="ctr" eaLnBrk="1" hangingPunct="1">
              <a:lnSpc>
                <a:spcPct val="90000"/>
              </a:lnSpc>
              <a:buFont typeface="Wingdings" pitchFamily="2" charset="2"/>
              <a:buNone/>
            </a:pPr>
            <a:r>
              <a:rPr lang="en-US" altLang="en-US" sz="4800" b="1" dirty="0" smtClean="0"/>
              <a:t>R-</a:t>
            </a:r>
            <a:r>
              <a:rPr lang="en-US" altLang="en-US" sz="3200" b="1" dirty="0" smtClean="0"/>
              <a:t>Restate or reword question</a:t>
            </a:r>
            <a:endParaRPr lang="en-US" altLang="en-US" sz="4800" b="1" dirty="0" smtClean="0"/>
          </a:p>
          <a:p>
            <a:pPr eaLnBrk="1" hangingPunct="1">
              <a:lnSpc>
                <a:spcPct val="90000"/>
              </a:lnSpc>
              <a:buFont typeface="Wingdings" pitchFamily="2" charset="2"/>
              <a:buNone/>
            </a:pPr>
            <a:endParaRPr lang="en-US" altLang="en-US" sz="2800" dirty="0" smtClean="0"/>
          </a:p>
          <a:p>
            <a:pPr eaLnBrk="1" hangingPunct="1">
              <a:lnSpc>
                <a:spcPct val="90000"/>
              </a:lnSpc>
            </a:pPr>
            <a:r>
              <a:rPr lang="en-US" altLang="en-US" sz="2800" dirty="0" smtClean="0"/>
              <a:t>Reword question for topic sentence or thesis statement</a:t>
            </a:r>
          </a:p>
          <a:p>
            <a:pPr eaLnBrk="1" hangingPunct="1">
              <a:lnSpc>
                <a:spcPct val="90000"/>
              </a:lnSpc>
            </a:pPr>
            <a:r>
              <a:rPr lang="en-US" altLang="en-US" sz="2800" u="sng" dirty="0" smtClean="0"/>
              <a:t>Include title and author of work being discussed OR other details pertinent to the text/argument. Also called background information</a:t>
            </a:r>
          </a:p>
          <a:p>
            <a:pPr marL="46037" indent="0" eaLnBrk="1" hangingPunct="1">
              <a:lnSpc>
                <a:spcPct val="90000"/>
              </a:lnSpc>
              <a:buNone/>
            </a:pPr>
            <a:endParaRPr lang="en-US" altLang="en-US" sz="2800" u="sng"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81000" y="0"/>
            <a:ext cx="7772400" cy="1447800"/>
          </a:xfrm>
        </p:spPr>
        <p:txBody>
          <a:bodyPr/>
          <a:lstStyle/>
          <a:p>
            <a:pPr marL="320040" indent="-320040" eaLnBrk="1" fontAlgn="auto" hangingPunct="1">
              <a:spcAft>
                <a:spcPts val="0"/>
              </a:spcAft>
              <a:buClr>
                <a:schemeClr val="accent6">
                  <a:lumMod val="75000"/>
                </a:schemeClr>
              </a:buClr>
              <a:buFont typeface="Georgia" pitchFamily="18" charset="0"/>
              <a:buChar char="*"/>
              <a:defRPr/>
            </a:pPr>
            <a:r>
              <a:rPr lang="en-US" dirty="0" smtClean="0"/>
              <a:t>Thesis statement example</a:t>
            </a:r>
          </a:p>
        </p:txBody>
      </p:sp>
      <p:sp>
        <p:nvSpPr>
          <p:cNvPr id="10243" name="Rectangle 3"/>
          <p:cNvSpPr>
            <a:spLocks noGrp="1" noChangeArrowheads="1"/>
          </p:cNvSpPr>
          <p:nvPr>
            <p:ph sz="quarter" idx="13"/>
          </p:nvPr>
        </p:nvSpPr>
        <p:spPr>
          <a:xfrm>
            <a:off x="685800" y="1066800"/>
            <a:ext cx="7772400" cy="5029200"/>
          </a:xfrm>
        </p:spPr>
        <p:txBody>
          <a:bodyPr/>
          <a:lstStyle/>
          <a:p>
            <a:pPr eaLnBrk="1" hangingPunct="1">
              <a:lnSpc>
                <a:spcPct val="90000"/>
              </a:lnSpc>
              <a:buFont typeface="Wingdings" pitchFamily="2" charset="2"/>
              <a:buNone/>
              <a:defRPr/>
            </a:pPr>
            <a:endParaRPr lang="en-US" altLang="en-US" dirty="0" smtClean="0"/>
          </a:p>
          <a:p>
            <a:pPr eaLnBrk="1" hangingPunct="1">
              <a:lnSpc>
                <a:spcPct val="90000"/>
              </a:lnSpc>
              <a:buFont typeface="Georgia" pitchFamily="1" charset="0"/>
              <a:buNone/>
              <a:defRPr/>
            </a:pPr>
            <a:r>
              <a:rPr lang="en-US" altLang="en-US" b="1" u="sng" dirty="0" smtClean="0"/>
              <a:t>Question</a:t>
            </a:r>
            <a:r>
              <a:rPr lang="en-US" altLang="en-US" b="1" dirty="0" smtClean="0"/>
              <a:t>: </a:t>
            </a:r>
            <a:r>
              <a:rPr lang="en-US" altLang="en-US" dirty="0" smtClean="0"/>
              <a:t>Was the verdict rendered to George Zimmerman concerning the murder of Trayvon Martin justified?</a:t>
            </a:r>
            <a:endParaRPr lang="en-US" dirty="0" smtClean="0"/>
          </a:p>
          <a:p>
            <a:pPr eaLnBrk="1" hangingPunct="1">
              <a:lnSpc>
                <a:spcPct val="90000"/>
              </a:lnSpc>
              <a:buFont typeface="Georgia" pitchFamily="1" charset="0"/>
              <a:buNone/>
              <a:defRPr/>
            </a:pPr>
            <a:endParaRPr lang="en-US" altLang="en-US" dirty="0" smtClean="0"/>
          </a:p>
          <a:p>
            <a:pPr eaLnBrk="1" hangingPunct="1">
              <a:lnSpc>
                <a:spcPct val="90000"/>
              </a:lnSpc>
              <a:buFont typeface="Wingdings" pitchFamily="2" charset="2"/>
              <a:buNone/>
              <a:defRPr/>
            </a:pPr>
            <a:r>
              <a:rPr lang="en-US" altLang="en-US" b="1" u="sng" dirty="0" smtClean="0"/>
              <a:t>Thesis statement:</a:t>
            </a:r>
            <a:r>
              <a:rPr lang="en-US" dirty="0"/>
              <a:t> </a:t>
            </a:r>
            <a:r>
              <a:rPr lang="en-US" i="1" dirty="0" smtClean="0"/>
              <a:t>In regards to the verdict rendered to George Zimmerman concerning the murder of Trayvon Martin being justified, it is clear that …….. _________________________________________________</a:t>
            </a:r>
          </a:p>
          <a:p>
            <a:pPr eaLnBrk="1" hangingPunct="1">
              <a:lnSpc>
                <a:spcPct val="90000"/>
              </a:lnSpc>
              <a:buFont typeface="Wingdings" pitchFamily="2" charset="2"/>
              <a:buNone/>
              <a:defRPr/>
            </a:pPr>
            <a:endParaRPr lang="en-US" altLang="en-US" dirty="0"/>
          </a:p>
          <a:p>
            <a:pPr algn="ctr" eaLnBrk="1" hangingPunct="1">
              <a:lnSpc>
                <a:spcPct val="90000"/>
              </a:lnSpc>
              <a:buFont typeface="Wingdings" pitchFamily="2" charset="2"/>
              <a:buNone/>
              <a:defRPr/>
            </a:pPr>
            <a:r>
              <a:rPr lang="en-US" altLang="en-US" sz="8800" dirty="0" smtClean="0">
                <a:effectLst>
                  <a:outerShdw blurRad="38100" dist="38100" dir="2700000" algn="tl">
                    <a:srgbClr val="000000">
                      <a:alpha val="43137"/>
                    </a:srgbClr>
                  </a:outerShdw>
                </a:effectLst>
              </a:rPr>
              <a:t>R-</a:t>
            </a:r>
            <a:r>
              <a:rPr lang="en-US" altLang="en-US" sz="3600" dirty="0" smtClean="0">
                <a:effectLst>
                  <a:outerShdw blurRad="38100" dist="38100" dir="2700000" algn="tl">
                    <a:srgbClr val="000000">
                      <a:alpha val="43137"/>
                    </a:srgbClr>
                  </a:outerShdw>
                </a:effectLst>
              </a:rPr>
              <a:t>Restate/reword</a:t>
            </a:r>
            <a:endParaRPr lang="en-US" altLang="en-US" sz="8800"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sz="quarter" idx="13"/>
          </p:nvPr>
        </p:nvSpPr>
        <p:spPr>
          <a:xfrm>
            <a:off x="304800" y="685800"/>
            <a:ext cx="8763000" cy="3475037"/>
          </a:xfrm>
        </p:spPr>
        <p:txBody>
          <a:bodyPr/>
          <a:lstStyle/>
          <a:p>
            <a:pPr eaLnBrk="1" hangingPunct="1">
              <a:defRPr/>
            </a:pPr>
            <a:r>
              <a:rPr lang="en-US" altLang="en-US" sz="8800" dirty="0" smtClean="0">
                <a:effectLst>
                  <a:outerShdw blurRad="38100" dist="38100" dir="2700000" algn="tl">
                    <a:srgbClr val="000000">
                      <a:alpha val="43137"/>
                    </a:srgbClr>
                  </a:outerShdw>
                </a:effectLst>
              </a:rPr>
              <a:t>A</a:t>
            </a:r>
            <a:r>
              <a:rPr lang="en-US" altLang="en-US" sz="4400" dirty="0" smtClean="0"/>
              <a:t>nswer the question…</a:t>
            </a:r>
          </a:p>
          <a:p>
            <a:pPr eaLnBrk="1" hangingPunct="1">
              <a:defRPr/>
            </a:pPr>
            <a:r>
              <a:rPr lang="en-US" altLang="en-US" sz="2000" dirty="0" smtClean="0"/>
              <a:t>Goes into the same sentence and makes up your thesis……</a:t>
            </a:r>
            <a:endParaRPr lang="en-US" altLang="en-US" sz="1800" dirty="0" smtClean="0"/>
          </a:p>
          <a:p>
            <a:pPr lvl="1" eaLnBrk="1" hangingPunct="1">
              <a:buFont typeface="Wingdings" pitchFamily="2" charset="2"/>
              <a:buNone/>
              <a:defRPr/>
            </a:pPr>
            <a:endParaRPr lang="en-US" altLang="en-US" sz="6000" dirty="0" smtClean="0"/>
          </a:p>
          <a:p>
            <a:pPr marL="403225" lvl="4" eaLnBrk="1" hangingPunct="1">
              <a:buFont typeface="Wingdings" pitchFamily="2" charset="2"/>
              <a:buNone/>
              <a:defRPr/>
            </a:pPr>
            <a:r>
              <a:rPr lang="en-US" sz="2800" i="1" dirty="0">
                <a:solidFill>
                  <a:srgbClr val="FF0000"/>
                </a:solidFill>
              </a:rPr>
              <a:t>In regards to the verdict rendered to George Zimmerman concerning the murder of Trayvon Martin being justified</a:t>
            </a:r>
            <a:r>
              <a:rPr lang="en-US" sz="2800" i="1" dirty="0"/>
              <a:t>, </a:t>
            </a:r>
            <a:r>
              <a:rPr lang="en-US" sz="2800" i="1" dirty="0">
                <a:solidFill>
                  <a:schemeClr val="accent1">
                    <a:lumMod val="75000"/>
                  </a:schemeClr>
                </a:solidFill>
              </a:rPr>
              <a:t>it is clear </a:t>
            </a:r>
            <a:r>
              <a:rPr lang="en-US" sz="2800" i="1" dirty="0" smtClean="0">
                <a:solidFill>
                  <a:schemeClr val="accent1">
                    <a:lumMod val="75000"/>
                  </a:schemeClr>
                </a:solidFill>
              </a:rPr>
              <a:t>that it was unjustified and the verdict should be reversed due to an overlook in Florida’s laws and present interviews with jury members who have changed their minds. </a:t>
            </a:r>
            <a:endParaRPr lang="en-US" altLang="en-US" sz="2800" dirty="0" smtClean="0">
              <a:solidFill>
                <a:schemeClr val="accent1">
                  <a:lumMod val="7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772400" cy="762000"/>
          </a:xfrm>
        </p:spPr>
        <p:txBody>
          <a:bodyPr/>
          <a:lstStyle/>
          <a:p>
            <a:pPr marL="320040" indent="-320040" algn="l" eaLnBrk="1" fontAlgn="auto" hangingPunct="1">
              <a:spcAft>
                <a:spcPts val="0"/>
              </a:spcAft>
              <a:buClr>
                <a:schemeClr val="accent6">
                  <a:lumMod val="75000"/>
                </a:schemeClr>
              </a:buClr>
              <a:buFont typeface="Georgia" pitchFamily="18" charset="0"/>
              <a:buChar char="*"/>
              <a:defRPr/>
            </a:pPr>
            <a:r>
              <a:rPr lang="en-US" sz="11500" dirty="0" smtClean="0"/>
              <a:t>C</a:t>
            </a:r>
            <a:r>
              <a:rPr lang="en-US" sz="4000" dirty="0" smtClean="0"/>
              <a:t>ite</a:t>
            </a:r>
            <a:r>
              <a:rPr lang="en-US" dirty="0" smtClean="0"/>
              <a:t>: </a:t>
            </a:r>
            <a:endParaRPr lang="en-US" dirty="0"/>
          </a:p>
        </p:txBody>
      </p:sp>
      <p:sp>
        <p:nvSpPr>
          <p:cNvPr id="13315" name="Content Placeholder 2"/>
          <p:cNvSpPr>
            <a:spLocks noGrp="1"/>
          </p:cNvSpPr>
          <p:nvPr>
            <p:ph sz="quarter" idx="13"/>
          </p:nvPr>
        </p:nvSpPr>
        <p:spPr>
          <a:xfrm>
            <a:off x="381000" y="0"/>
            <a:ext cx="8077200" cy="6705600"/>
          </a:xfrm>
        </p:spPr>
        <p:txBody>
          <a:bodyPr/>
          <a:lstStyle/>
          <a:p>
            <a:pPr marL="365125" lvl="1" indent="0" eaLnBrk="1" hangingPunct="1">
              <a:buFont typeface="Georgia" pitchFamily="1" charset="0"/>
              <a:buNone/>
            </a:pPr>
            <a:endParaRPr lang="en-US" altLang="en-US" dirty="0" smtClean="0"/>
          </a:p>
          <a:p>
            <a:pPr marL="365125" lvl="1" indent="0" eaLnBrk="1" hangingPunct="1">
              <a:buFont typeface="Georgia" pitchFamily="1" charset="0"/>
              <a:buNone/>
            </a:pPr>
            <a:endParaRPr lang="en-US" altLang="en-US" dirty="0" smtClean="0"/>
          </a:p>
          <a:p>
            <a:pPr marL="365125" lvl="1" indent="0" eaLnBrk="1" hangingPunct="1">
              <a:buFont typeface="Georgia" pitchFamily="1" charset="0"/>
              <a:buNone/>
            </a:pPr>
            <a:endParaRPr lang="en-US" altLang="en-US" dirty="0" smtClean="0"/>
          </a:p>
          <a:p>
            <a:pPr marL="365125" lvl="1" indent="0" eaLnBrk="1" hangingPunct="1">
              <a:buFont typeface="Georgia" pitchFamily="1" charset="0"/>
              <a:buNone/>
            </a:pPr>
            <a:endParaRPr lang="en-US" altLang="en-US" dirty="0" smtClean="0"/>
          </a:p>
          <a:p>
            <a:pPr marL="365125" lvl="1" indent="0" eaLnBrk="1" hangingPunct="1">
              <a:buFont typeface="Georgia" pitchFamily="1" charset="0"/>
              <a:buNone/>
            </a:pPr>
            <a:endParaRPr lang="en-US" altLang="en-US" dirty="0" smtClean="0"/>
          </a:p>
          <a:p>
            <a:pPr marL="365125" lvl="1" indent="0" eaLnBrk="1" hangingPunct="1">
              <a:buFont typeface="Georgia" pitchFamily="1" charset="0"/>
              <a:buNone/>
            </a:pPr>
            <a:r>
              <a:rPr lang="en-US" altLang="en-US" dirty="0" smtClean="0"/>
              <a:t>Use evidence from the text to support your answer. Cite specific lines or details from the work. MAKE SURE TO CITE!</a:t>
            </a:r>
          </a:p>
          <a:p>
            <a:pPr marL="365125" lvl="1" indent="0" eaLnBrk="1" hangingPunct="1">
              <a:buFont typeface="Georgia" pitchFamily="1" charset="0"/>
              <a:buNone/>
            </a:pPr>
            <a:endParaRPr lang="en-US" altLang="en-US" dirty="0" smtClean="0"/>
          </a:p>
          <a:p>
            <a:pPr marL="365125" lvl="1" indent="0" eaLnBrk="1" hangingPunct="1">
              <a:buNone/>
            </a:pPr>
            <a:r>
              <a:rPr lang="en-US" altLang="en-US" sz="2400" dirty="0" smtClean="0"/>
              <a:t>First, it is clear that Zimmerman is guilty because is did fact break laws concerning stalking and intention. According to the laws </a:t>
            </a:r>
            <a:r>
              <a:rPr lang="en-US" sz="2400" dirty="0"/>
              <a:t>In Florida: "A person who willfully, maliciously, and repeatedly follows [or] harasses ... another person and makes a credible threat to that person commits the offense of aggravated stalking, a felony of the third degree." </a:t>
            </a:r>
            <a:r>
              <a:rPr lang="en-US" sz="2400" dirty="0" smtClean="0"/>
              <a:t>(Fla</a:t>
            </a:r>
            <a:r>
              <a:rPr lang="en-US" sz="2400" dirty="0"/>
              <a:t>. Stat. § 784.048</a:t>
            </a:r>
            <a:r>
              <a:rPr lang="en-US" sz="2400" dirty="0" smtClean="0"/>
              <a:t>.) (“How Zimmerman Could…”).</a:t>
            </a:r>
            <a:endParaRPr lang="en-US" altLang="en-US" sz="2400" i="1"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2428</TotalTime>
  <Words>974</Words>
  <Application>Microsoft Office PowerPoint</Application>
  <PresentationFormat>On-screen Show (4:3)</PresentationFormat>
  <Paragraphs>72</Paragraphs>
  <Slides>16</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Georgia</vt:lpstr>
      <vt:lpstr>Times New Roman</vt:lpstr>
      <vt:lpstr>Trebuchet MS</vt:lpstr>
      <vt:lpstr>Wingdings</vt:lpstr>
      <vt:lpstr>Slipstream</vt:lpstr>
      <vt:lpstr>HOW TO WRITE CONSTRUCTED RESPONSE ANSWERS…</vt:lpstr>
      <vt:lpstr>What are constructed response questions? </vt:lpstr>
      <vt:lpstr>PowerPoint Presentation</vt:lpstr>
      <vt:lpstr>Question: Was the verdict rendered to George Zimmerman concerning the murder of Trayvon Martin justified? Should it be re-opened? Analyze the sources available and discuss your reasoning.  </vt:lpstr>
      <vt:lpstr>Danger!  Danger!</vt:lpstr>
      <vt:lpstr>PowerPoint Presentation</vt:lpstr>
      <vt:lpstr>Thesis statement example</vt:lpstr>
      <vt:lpstr>PowerPoint Presentation</vt:lpstr>
      <vt:lpstr>Cite: </vt:lpstr>
      <vt:lpstr>PowerPoint Presentation</vt:lpstr>
      <vt:lpstr>PowerPoint Presentation</vt:lpstr>
      <vt:lpstr>PowerPoint Presentation</vt:lpstr>
      <vt:lpstr>PowerPoint Presentation</vt:lpstr>
      <vt:lpstr>On the index card, tell me what you are going to argue and what you think your argument will be.   Ex – Civil Unions should be legal.  Ex. Body cams should be required for police officers. </vt:lpstr>
      <vt:lpstr>HW</vt:lpstr>
      <vt:lpstr>PowerPoint Presentation</vt:lpstr>
    </vt:vector>
  </TitlesOfParts>
  <Company>Thomas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  HOW TO WRITE CONSTRUCTED RESPONSE ANSWERS…</dc:title>
  <dc:creator>origstudentprofile</dc:creator>
  <cp:lastModifiedBy>Hickman, Kendra</cp:lastModifiedBy>
  <cp:revision>35</cp:revision>
  <dcterms:created xsi:type="dcterms:W3CDTF">2002-11-15T01:19:34Z</dcterms:created>
  <dcterms:modified xsi:type="dcterms:W3CDTF">2018-01-03T19:36:32Z</dcterms:modified>
</cp:coreProperties>
</file>