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0" d="100"/>
          <a:sy n="70" d="100"/>
        </p:scale>
        <p:origin x="4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785" y="96683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Argument Introduction Packet Order – Due at beginning of class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785" y="1801504"/>
            <a:ext cx="11354937" cy="473577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1. </a:t>
            </a:r>
            <a:r>
              <a:rPr lang="en-US" sz="2400" b="1" dirty="0" smtClean="0"/>
              <a:t>Argument Notes </a:t>
            </a:r>
            <a:r>
              <a:rPr lang="en-US" sz="2400" dirty="0" smtClean="0"/>
              <a:t>with Left Side Complete</a:t>
            </a:r>
          </a:p>
          <a:p>
            <a:r>
              <a:rPr lang="en-US" sz="2400" dirty="0" smtClean="0"/>
              <a:t>2. </a:t>
            </a:r>
            <a:r>
              <a:rPr lang="en-US" sz="2400" b="1" dirty="0" smtClean="0"/>
              <a:t>“What if Students Only Went to School Four Days a Week?”, </a:t>
            </a:r>
            <a:r>
              <a:rPr lang="en-US" sz="2400" dirty="0" smtClean="0"/>
              <a:t>Article</a:t>
            </a:r>
            <a:r>
              <a:rPr lang="en-US" sz="2400" b="1" dirty="0" smtClean="0"/>
              <a:t> 	</a:t>
            </a:r>
            <a:r>
              <a:rPr lang="en-US" sz="2400" dirty="0" smtClean="0"/>
              <a:t>Questions 1 – 10 Complete </a:t>
            </a:r>
          </a:p>
          <a:p>
            <a:r>
              <a:rPr lang="en-US" sz="2400" dirty="0"/>
              <a:t>3</a:t>
            </a:r>
            <a:r>
              <a:rPr lang="en-US" sz="2400" dirty="0" smtClean="0"/>
              <a:t>. </a:t>
            </a:r>
            <a:r>
              <a:rPr lang="en-US" sz="2400" b="1" dirty="0" smtClean="0"/>
              <a:t>“Schools Should Embrace Cell Phones as Learning Tools Instead of 	Banning Them” </a:t>
            </a:r>
            <a:r>
              <a:rPr lang="en-US" sz="2400" dirty="0" smtClean="0"/>
              <a:t>Article Annotated</a:t>
            </a:r>
          </a:p>
          <a:p>
            <a:r>
              <a:rPr lang="en-US" sz="2400" dirty="0"/>
              <a:t>4</a:t>
            </a:r>
            <a:r>
              <a:rPr lang="en-US" sz="2400" dirty="0" smtClean="0"/>
              <a:t>. </a:t>
            </a:r>
            <a:r>
              <a:rPr lang="en-US" sz="2400" b="1" dirty="0" smtClean="0"/>
              <a:t>Graphic Organizer </a:t>
            </a:r>
            <a:r>
              <a:rPr lang="en-US" sz="2400" dirty="0" smtClean="0"/>
              <a:t>for </a:t>
            </a:r>
            <a:r>
              <a:rPr lang="en-US" sz="2400" dirty="0" smtClean="0"/>
              <a:t>article about cell phones </a:t>
            </a:r>
            <a:r>
              <a:rPr lang="en-US" sz="2400" dirty="0" smtClean="0"/>
              <a:t>with </a:t>
            </a:r>
            <a:r>
              <a:rPr lang="en-US" sz="2400" dirty="0" smtClean="0"/>
              <a:t>questions completed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2572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438</TotalTime>
  <Words>34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Century Gothic</vt:lpstr>
      <vt:lpstr>Garamond</vt:lpstr>
      <vt:lpstr>Savon</vt:lpstr>
      <vt:lpstr>Argument Introduction Packet Order – Due at beginning of class </vt:lpstr>
    </vt:vector>
  </TitlesOfParts>
  <Company>Guilford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 Introduction Packet Order</dc:title>
  <dc:creator>Hickman, Kendra</dc:creator>
  <cp:lastModifiedBy>Hickman, Kendra</cp:lastModifiedBy>
  <cp:revision>4</cp:revision>
  <dcterms:created xsi:type="dcterms:W3CDTF">2017-11-16T21:11:33Z</dcterms:created>
  <dcterms:modified xsi:type="dcterms:W3CDTF">2017-11-29T21:45:38Z</dcterms:modified>
</cp:coreProperties>
</file>