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4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Argument Introduction Packet Order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785" y="1801504"/>
            <a:ext cx="11354937" cy="473577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 Argument Notes with Left Side Complete</a:t>
            </a:r>
          </a:p>
          <a:p>
            <a:r>
              <a:rPr lang="en-US" sz="2400" dirty="0" smtClean="0"/>
              <a:t>2. Article, “What if Students Only Went to School Four Days a Week?”, Questions 1 – 10 Complete</a:t>
            </a:r>
          </a:p>
          <a:p>
            <a:r>
              <a:rPr lang="en-US" sz="2400" dirty="0" smtClean="0"/>
              <a:t>3. Article, “Do Cell Phones Belong in the Classroom?” Annotated</a:t>
            </a:r>
          </a:p>
          <a:p>
            <a:r>
              <a:rPr lang="en-US" sz="2400" dirty="0" smtClean="0"/>
              <a:t>4. Article, “Schools Should Embrace Cell Phones as Learning Tools Instead of Banning Them” Annotated</a:t>
            </a:r>
          </a:p>
          <a:p>
            <a:r>
              <a:rPr lang="en-US" sz="2400" dirty="0" smtClean="0"/>
              <a:t>5. Graphic Organizer for both articles with left and right side completed</a:t>
            </a:r>
          </a:p>
          <a:p>
            <a:r>
              <a:rPr lang="en-US" sz="2400" dirty="0" smtClean="0"/>
              <a:t>6. Article, “The Trouble with Homework”</a:t>
            </a:r>
          </a:p>
          <a:p>
            <a:r>
              <a:rPr lang="en-US" sz="2400" dirty="0" smtClean="0"/>
              <a:t>7. Worksheet for “The Trouble with Homework”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5726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</TotalTime>
  <Words>100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Garamond</vt:lpstr>
      <vt:lpstr>Savon</vt:lpstr>
      <vt:lpstr>Argument Introduction Packet Order 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 Introduction Packet Order </dc:title>
  <dc:creator>Hickman, Kendra</dc:creator>
  <cp:lastModifiedBy>Hickman, Kendra</cp:lastModifiedBy>
  <cp:revision>1</cp:revision>
  <dcterms:created xsi:type="dcterms:W3CDTF">2017-11-16T21:11:33Z</dcterms:created>
  <dcterms:modified xsi:type="dcterms:W3CDTF">2017-11-16T21:15:07Z</dcterms:modified>
</cp:coreProperties>
</file>