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0" d="100"/>
          <a:sy n="70" d="100"/>
        </p:scale>
        <p:origin x="4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34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8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09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19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96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3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10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52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9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6D59-2DD8-4A3E-8233-B8BD7741D786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9582F-D960-4E02-AEF3-9F33A9509B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58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638" y="287752"/>
            <a:ext cx="11680209" cy="11862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 your second article, find and annotate…… This means label and briefly summarize in the margins.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412" y="1897039"/>
            <a:ext cx="11393606" cy="458564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argument topic</a:t>
            </a:r>
          </a:p>
          <a:p>
            <a:r>
              <a:rPr lang="en-US" sz="2400" dirty="0" smtClean="0"/>
              <a:t>The argument claim</a:t>
            </a:r>
          </a:p>
          <a:p>
            <a:r>
              <a:rPr lang="en-US" sz="2400" dirty="0" smtClean="0"/>
              <a:t>Reasons 1 – 4</a:t>
            </a:r>
          </a:p>
          <a:p>
            <a:r>
              <a:rPr lang="en-US" sz="2400" dirty="0" smtClean="0"/>
              <a:t>The argument’s counterclaim </a:t>
            </a:r>
          </a:p>
          <a:p>
            <a:r>
              <a:rPr lang="en-US" sz="2400" dirty="0" smtClean="0"/>
              <a:t>A rebuttal/refutation</a:t>
            </a:r>
          </a:p>
          <a:p>
            <a:r>
              <a:rPr lang="en-US" sz="2400" dirty="0" smtClean="0"/>
              <a:t>2 types of evidence presented (check your notes)</a:t>
            </a:r>
          </a:p>
          <a:p>
            <a:endParaRPr lang="en-US" sz="2400" dirty="0"/>
          </a:p>
          <a:p>
            <a:r>
              <a:rPr lang="en-US" sz="2400" dirty="0" smtClean="0"/>
              <a:t>When done, answer the question on the sheet, “Which of the two articles has the best argument? In a few sentences, explain why the article’s argument is the most convincing.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929350" y="1610436"/>
            <a:ext cx="337099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HW: Finish annotations and answer the RIGHT side of the sheet from today.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5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On your second article, find and annotate…… This means label and briefly summarize in the margins. 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your second article, find and annotate…… This means label and briefly summarize in the margins. </dc:title>
  <dc:creator>Hickman, Kendra</dc:creator>
  <cp:lastModifiedBy>Hickman, Kendra</cp:lastModifiedBy>
  <cp:revision>1</cp:revision>
  <dcterms:created xsi:type="dcterms:W3CDTF">2017-11-15T17:51:05Z</dcterms:created>
  <dcterms:modified xsi:type="dcterms:W3CDTF">2017-11-15T17:51:18Z</dcterms:modified>
</cp:coreProperties>
</file>